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9" r:id="rId7"/>
    <p:sldId id="261" r:id="rId8"/>
    <p:sldId id="262" r:id="rId9"/>
    <p:sldId id="263" r:id="rId10"/>
    <p:sldId id="268" r:id="rId11"/>
    <p:sldId id="264" r:id="rId12"/>
    <p:sldId id="266" r:id="rId13"/>
    <p:sldId id="267"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E00"/>
    <a:srgbClr val="FF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F9D2D-93AB-4BF3-B6BF-479CF68AE000}" v="107" dt="2024-05-26T10:42:02.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p:scale>
          <a:sx n="50" d="100"/>
          <a:sy n="50" d="100"/>
        </p:scale>
        <p:origin x="1934" y="6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kthi G, EC" userId="886dc6e5-b23f-4ade-96d3-c94320340fed" providerId="ADAL" clId="{C23F9D2D-93AB-4BF3-B6BF-479CF68AE000}"/>
    <pc:docChg chg="undo custSel addSld delSld modSld modMainMaster">
      <pc:chgData name="Shakthi G, EC" userId="886dc6e5-b23f-4ade-96d3-c94320340fed" providerId="ADAL" clId="{C23F9D2D-93AB-4BF3-B6BF-479CF68AE000}" dt="2024-05-26T10:42:02.648" v="402"/>
      <pc:docMkLst>
        <pc:docMk/>
      </pc:docMkLst>
      <pc:sldChg chg="delSp mod">
        <pc:chgData name="Shakthi G, EC" userId="886dc6e5-b23f-4ade-96d3-c94320340fed" providerId="ADAL" clId="{C23F9D2D-93AB-4BF3-B6BF-479CF68AE000}" dt="2024-05-26T10:34:14.719" v="370" actId="478"/>
        <pc:sldMkLst>
          <pc:docMk/>
          <pc:sldMk cId="137975496" sldId="256"/>
        </pc:sldMkLst>
        <pc:spChg chg="del">
          <ac:chgData name="Shakthi G, EC" userId="886dc6e5-b23f-4ade-96d3-c94320340fed" providerId="ADAL" clId="{C23F9D2D-93AB-4BF3-B6BF-479CF68AE000}" dt="2024-05-26T10:34:14.719" v="370" actId="478"/>
          <ac:spMkLst>
            <pc:docMk/>
            <pc:sldMk cId="137975496" sldId="256"/>
            <ac:spMk id="2" creationId="{A33D9B7C-C408-AAC5-5A81-E1C035A1598D}"/>
          </ac:spMkLst>
        </pc:spChg>
        <pc:spChg chg="del">
          <ac:chgData name="Shakthi G, EC" userId="886dc6e5-b23f-4ade-96d3-c94320340fed" providerId="ADAL" clId="{C23F9D2D-93AB-4BF3-B6BF-479CF68AE000}" dt="2024-05-26T10:34:10.500" v="369" actId="478"/>
          <ac:spMkLst>
            <pc:docMk/>
            <pc:sldMk cId="137975496" sldId="256"/>
            <ac:spMk id="3" creationId="{EB301AE0-6FAC-A2C5-00E3-8BFACE9FDF7A}"/>
          </ac:spMkLst>
        </pc:spChg>
      </pc:sldChg>
      <pc:sldChg chg="modSp">
        <pc:chgData name="Shakthi G, EC" userId="886dc6e5-b23f-4ade-96d3-c94320340fed" providerId="ADAL" clId="{C23F9D2D-93AB-4BF3-B6BF-479CF68AE000}" dt="2024-05-26T10:07:48.174" v="227" actId="14826"/>
        <pc:sldMkLst>
          <pc:docMk/>
          <pc:sldMk cId="3664705964" sldId="257"/>
        </pc:sldMkLst>
        <pc:picChg chg="mod">
          <ac:chgData name="Shakthi G, EC" userId="886dc6e5-b23f-4ade-96d3-c94320340fed" providerId="ADAL" clId="{C23F9D2D-93AB-4BF3-B6BF-479CF68AE000}" dt="2024-05-26T10:07:48.174" v="227" actId="14826"/>
          <ac:picMkLst>
            <pc:docMk/>
            <pc:sldMk cId="3664705964" sldId="257"/>
            <ac:picMk id="6" creationId="{D9A8B97C-E042-1858-B02B-346D7850F238}"/>
          </ac:picMkLst>
        </pc:picChg>
      </pc:sldChg>
      <pc:sldChg chg="modSp mod modAnim">
        <pc:chgData name="Shakthi G, EC" userId="886dc6e5-b23f-4ade-96d3-c94320340fed" providerId="ADAL" clId="{C23F9D2D-93AB-4BF3-B6BF-479CF68AE000}" dt="2024-05-26T10:21:27.374" v="328"/>
        <pc:sldMkLst>
          <pc:docMk/>
          <pc:sldMk cId="2939976842" sldId="258"/>
        </pc:sldMkLst>
        <pc:picChg chg="mod">
          <ac:chgData name="Shakthi G, EC" userId="886dc6e5-b23f-4ade-96d3-c94320340fed" providerId="ADAL" clId="{C23F9D2D-93AB-4BF3-B6BF-479CF68AE000}" dt="2024-05-26T10:08:06.778" v="230" actId="1076"/>
          <ac:picMkLst>
            <pc:docMk/>
            <pc:sldMk cId="2939976842" sldId="258"/>
            <ac:picMk id="4" creationId="{1EE1AE9A-FA07-B0E9-A10B-E0407425F7FF}"/>
          </ac:picMkLst>
        </pc:picChg>
      </pc:sldChg>
      <pc:sldChg chg="addSp delSp modSp mod modAnim">
        <pc:chgData name="Shakthi G, EC" userId="886dc6e5-b23f-4ade-96d3-c94320340fed" providerId="ADAL" clId="{C23F9D2D-93AB-4BF3-B6BF-479CF68AE000}" dt="2024-05-26T10:08:23.962" v="233"/>
        <pc:sldMkLst>
          <pc:docMk/>
          <pc:sldMk cId="88335275" sldId="259"/>
        </pc:sldMkLst>
        <pc:picChg chg="add mod">
          <ac:chgData name="Shakthi G, EC" userId="886dc6e5-b23f-4ade-96d3-c94320340fed" providerId="ADAL" clId="{C23F9D2D-93AB-4BF3-B6BF-479CF68AE000}" dt="2024-05-26T10:08:13.312" v="231"/>
          <ac:picMkLst>
            <pc:docMk/>
            <pc:sldMk cId="88335275" sldId="259"/>
            <ac:picMk id="9" creationId="{3955E799-3985-496A-9A48-28ED0D614998}"/>
          </ac:picMkLst>
        </pc:picChg>
        <pc:picChg chg="del">
          <ac:chgData name="Shakthi G, EC" userId="886dc6e5-b23f-4ade-96d3-c94320340fed" providerId="ADAL" clId="{C23F9D2D-93AB-4BF3-B6BF-479CF68AE000}" dt="2024-05-26T10:08:17.337" v="232" actId="478"/>
          <ac:picMkLst>
            <pc:docMk/>
            <pc:sldMk cId="88335275" sldId="259"/>
            <ac:picMk id="93" creationId="{96431029-DBCD-C5B0-11E0-97ACAEC735C8}"/>
          </ac:picMkLst>
        </pc:picChg>
      </pc:sldChg>
      <pc:sldChg chg="addSp delSp modSp mod modAnim">
        <pc:chgData name="Shakthi G, EC" userId="886dc6e5-b23f-4ade-96d3-c94320340fed" providerId="ADAL" clId="{C23F9D2D-93AB-4BF3-B6BF-479CF68AE000}" dt="2024-05-26T10:10:52.097" v="271" actId="1038"/>
        <pc:sldMkLst>
          <pc:docMk/>
          <pc:sldMk cId="2691577758" sldId="260"/>
        </pc:sldMkLst>
        <pc:spChg chg="mod">
          <ac:chgData name="Shakthi G, EC" userId="886dc6e5-b23f-4ade-96d3-c94320340fed" providerId="ADAL" clId="{C23F9D2D-93AB-4BF3-B6BF-479CF68AE000}" dt="2024-05-26T09:38:53.208" v="63" actId="1076"/>
          <ac:spMkLst>
            <pc:docMk/>
            <pc:sldMk cId="2691577758" sldId="260"/>
            <ac:spMk id="7" creationId="{CD3AD4F0-6CB4-FA6C-7E03-925F531072AF}"/>
          </ac:spMkLst>
        </pc:spChg>
        <pc:spChg chg="del">
          <ac:chgData name="Shakthi G, EC" userId="886dc6e5-b23f-4ade-96d3-c94320340fed" providerId="ADAL" clId="{C23F9D2D-93AB-4BF3-B6BF-479CF68AE000}" dt="2024-05-26T09:38:34.838" v="60" actId="478"/>
          <ac:spMkLst>
            <pc:docMk/>
            <pc:sldMk cId="2691577758" sldId="260"/>
            <ac:spMk id="8" creationId="{22957E31-0BC9-E007-68F0-66458EADE70F}"/>
          </ac:spMkLst>
        </pc:spChg>
        <pc:spChg chg="add mod">
          <ac:chgData name="Shakthi G, EC" userId="886dc6e5-b23f-4ade-96d3-c94320340fed" providerId="ADAL" clId="{C23F9D2D-93AB-4BF3-B6BF-479CF68AE000}" dt="2024-05-26T10:10:52.097" v="271" actId="1038"/>
          <ac:spMkLst>
            <pc:docMk/>
            <pc:sldMk cId="2691577758" sldId="260"/>
            <ac:spMk id="11" creationId="{9FC8C03A-BEC0-455B-BC63-BE7557528E03}"/>
          </ac:spMkLst>
        </pc:spChg>
        <pc:picChg chg="del mod">
          <ac:chgData name="Shakthi G, EC" userId="886dc6e5-b23f-4ade-96d3-c94320340fed" providerId="ADAL" clId="{C23F9D2D-93AB-4BF3-B6BF-479CF68AE000}" dt="2024-05-26T10:08:32.902" v="235" actId="478"/>
          <ac:picMkLst>
            <pc:docMk/>
            <pc:sldMk cId="2691577758" sldId="260"/>
            <ac:picMk id="9" creationId="{3D8ABADC-E981-5A11-3DC2-999E61FCEE25}"/>
          </ac:picMkLst>
        </pc:picChg>
        <pc:picChg chg="add mod">
          <ac:chgData name="Shakthi G, EC" userId="886dc6e5-b23f-4ade-96d3-c94320340fed" providerId="ADAL" clId="{C23F9D2D-93AB-4BF3-B6BF-479CF68AE000}" dt="2024-05-26T10:08:37.402" v="237" actId="14100"/>
          <ac:picMkLst>
            <pc:docMk/>
            <pc:sldMk cId="2691577758" sldId="260"/>
            <ac:picMk id="15" creationId="{6FF05D2D-0C63-42DF-86A3-168E78DB1E28}"/>
          </ac:picMkLst>
        </pc:picChg>
        <pc:cxnChg chg="add mod">
          <ac:chgData name="Shakthi G, EC" userId="886dc6e5-b23f-4ade-96d3-c94320340fed" providerId="ADAL" clId="{C23F9D2D-93AB-4BF3-B6BF-479CF68AE000}" dt="2024-05-26T09:39:07.166" v="66" actId="14100"/>
          <ac:cxnSpMkLst>
            <pc:docMk/>
            <pc:sldMk cId="2691577758" sldId="260"/>
            <ac:cxnSpMk id="12" creationId="{68C8F0D5-BE50-4CAA-9F65-190843C74749}"/>
          </ac:cxnSpMkLst>
        </pc:cxnChg>
      </pc:sldChg>
      <pc:sldChg chg="addSp delSp modSp mod modAnim">
        <pc:chgData name="Shakthi G, EC" userId="886dc6e5-b23f-4ade-96d3-c94320340fed" providerId="ADAL" clId="{C23F9D2D-93AB-4BF3-B6BF-479CF68AE000}" dt="2024-05-26T10:11:27.057" v="276" actId="1076"/>
        <pc:sldMkLst>
          <pc:docMk/>
          <pc:sldMk cId="1873536962" sldId="261"/>
        </pc:sldMkLst>
        <pc:spChg chg="mod">
          <ac:chgData name="Shakthi G, EC" userId="886dc6e5-b23f-4ade-96d3-c94320340fed" providerId="ADAL" clId="{C23F9D2D-93AB-4BF3-B6BF-479CF68AE000}" dt="2024-05-26T10:11:13.682" v="272" actId="1076"/>
          <ac:spMkLst>
            <pc:docMk/>
            <pc:sldMk cId="1873536962" sldId="261"/>
            <ac:spMk id="5" creationId="{0B3AB3A0-6A10-14B8-B08D-EB504E781304}"/>
          </ac:spMkLst>
        </pc:spChg>
        <pc:spChg chg="del mod">
          <ac:chgData name="Shakthi G, EC" userId="886dc6e5-b23f-4ade-96d3-c94320340fed" providerId="ADAL" clId="{C23F9D2D-93AB-4BF3-B6BF-479CF68AE000}" dt="2024-05-26T10:11:19.099" v="274" actId="478"/>
          <ac:spMkLst>
            <pc:docMk/>
            <pc:sldMk cId="1873536962" sldId="261"/>
            <ac:spMk id="6" creationId="{CDC8D30B-E4D2-A35F-BC1E-F64AC664D43F}"/>
          </ac:spMkLst>
        </pc:spChg>
        <pc:spChg chg="add mod">
          <ac:chgData name="Shakthi G, EC" userId="886dc6e5-b23f-4ade-96d3-c94320340fed" providerId="ADAL" clId="{C23F9D2D-93AB-4BF3-B6BF-479CF68AE000}" dt="2024-05-26T10:11:27.057" v="276" actId="1076"/>
          <ac:spMkLst>
            <pc:docMk/>
            <pc:sldMk cId="1873536962" sldId="261"/>
            <ac:spMk id="12" creationId="{8FE18E25-9F08-4075-832F-49D17A529955}"/>
          </ac:spMkLst>
        </pc:spChg>
        <pc:picChg chg="del">
          <ac:chgData name="Shakthi G, EC" userId="886dc6e5-b23f-4ade-96d3-c94320340fed" providerId="ADAL" clId="{C23F9D2D-93AB-4BF3-B6BF-479CF68AE000}" dt="2024-05-26T10:08:55.348" v="241" actId="478"/>
          <ac:picMkLst>
            <pc:docMk/>
            <pc:sldMk cId="1873536962" sldId="261"/>
            <ac:picMk id="13" creationId="{7DE1F983-DA53-2BCF-BA55-28F6EEEF4242}"/>
          </ac:picMkLst>
        </pc:picChg>
        <pc:picChg chg="add mod">
          <ac:chgData name="Shakthi G, EC" userId="886dc6e5-b23f-4ade-96d3-c94320340fed" providerId="ADAL" clId="{C23F9D2D-93AB-4BF3-B6BF-479CF68AE000}" dt="2024-05-26T10:08:55.803" v="242"/>
          <ac:picMkLst>
            <pc:docMk/>
            <pc:sldMk cId="1873536962" sldId="261"/>
            <ac:picMk id="14" creationId="{72F35C7E-E895-44CD-AB2A-18E9BCF50C5B}"/>
          </ac:picMkLst>
        </pc:picChg>
        <pc:cxnChg chg="add mod">
          <ac:chgData name="Shakthi G, EC" userId="886dc6e5-b23f-4ade-96d3-c94320340fed" providerId="ADAL" clId="{C23F9D2D-93AB-4BF3-B6BF-479CF68AE000}" dt="2024-05-26T10:11:19.608" v="275"/>
          <ac:cxnSpMkLst>
            <pc:docMk/>
            <pc:sldMk cId="1873536962" sldId="261"/>
            <ac:cxnSpMk id="15" creationId="{092DE5E4-FF5F-4ED6-B1FD-DF4C54170017}"/>
          </ac:cxnSpMkLst>
        </pc:cxnChg>
      </pc:sldChg>
      <pc:sldChg chg="addSp delSp modSp mod modAnim">
        <pc:chgData name="Shakthi G, EC" userId="886dc6e5-b23f-4ade-96d3-c94320340fed" providerId="ADAL" clId="{C23F9D2D-93AB-4BF3-B6BF-479CF68AE000}" dt="2024-05-26T10:33:59.742" v="368" actId="1076"/>
        <pc:sldMkLst>
          <pc:docMk/>
          <pc:sldMk cId="2199163755" sldId="262"/>
        </pc:sldMkLst>
        <pc:spChg chg="add mod">
          <ac:chgData name="Shakthi G, EC" userId="886dc6e5-b23f-4ade-96d3-c94320340fed" providerId="ADAL" clId="{C23F9D2D-93AB-4BF3-B6BF-479CF68AE000}" dt="2024-05-26T10:33:59.742" v="368" actId="1076"/>
          <ac:spMkLst>
            <pc:docMk/>
            <pc:sldMk cId="2199163755" sldId="262"/>
            <ac:spMk id="17" creationId="{5A4C6C28-70E7-480D-B67D-9ABF23265D7F}"/>
          </ac:spMkLst>
        </pc:spChg>
        <pc:spChg chg="mod">
          <ac:chgData name="Shakthi G, EC" userId="886dc6e5-b23f-4ade-96d3-c94320340fed" providerId="ADAL" clId="{C23F9D2D-93AB-4BF3-B6BF-479CF68AE000}" dt="2024-05-26T10:11:36.463" v="277" actId="1076"/>
          <ac:spMkLst>
            <pc:docMk/>
            <pc:sldMk cId="2199163755" sldId="262"/>
            <ac:spMk id="32" creationId="{EFA1DD86-F170-E82D-F0C9-39746AB38108}"/>
          </ac:spMkLst>
        </pc:spChg>
        <pc:spChg chg="del">
          <ac:chgData name="Shakthi G, EC" userId="886dc6e5-b23f-4ade-96d3-c94320340fed" providerId="ADAL" clId="{C23F9D2D-93AB-4BF3-B6BF-479CF68AE000}" dt="2024-05-26T10:11:39.328" v="278" actId="478"/>
          <ac:spMkLst>
            <pc:docMk/>
            <pc:sldMk cId="2199163755" sldId="262"/>
            <ac:spMk id="37" creationId="{0FAC2BCB-8F94-B24B-2CFC-4B27191B1203}"/>
          </ac:spMkLst>
        </pc:spChg>
        <pc:picChg chg="add mod">
          <ac:chgData name="Shakthi G, EC" userId="886dc6e5-b23f-4ade-96d3-c94320340fed" providerId="ADAL" clId="{C23F9D2D-93AB-4BF3-B6BF-479CF68AE000}" dt="2024-05-26T10:09:00.809" v="244"/>
          <ac:picMkLst>
            <pc:docMk/>
            <pc:sldMk cId="2199163755" sldId="262"/>
            <ac:picMk id="13" creationId="{6C4A63C9-3AD5-4535-A68D-544D54599608}"/>
          </ac:picMkLst>
        </pc:picChg>
        <pc:picChg chg="del">
          <ac:chgData name="Shakthi G, EC" userId="886dc6e5-b23f-4ade-96d3-c94320340fed" providerId="ADAL" clId="{C23F9D2D-93AB-4BF3-B6BF-479CF68AE000}" dt="2024-05-26T10:09:00.205" v="243" actId="478"/>
          <ac:picMkLst>
            <pc:docMk/>
            <pc:sldMk cId="2199163755" sldId="262"/>
            <ac:picMk id="61" creationId="{86A67ACF-C277-3F5A-8F91-0976BE32B3F4}"/>
          </ac:picMkLst>
        </pc:picChg>
        <pc:cxnChg chg="add mod">
          <ac:chgData name="Shakthi G, EC" userId="886dc6e5-b23f-4ade-96d3-c94320340fed" providerId="ADAL" clId="{C23F9D2D-93AB-4BF3-B6BF-479CF68AE000}" dt="2024-05-26T10:11:40.220" v="279"/>
          <ac:cxnSpMkLst>
            <pc:docMk/>
            <pc:sldMk cId="2199163755" sldId="262"/>
            <ac:cxnSpMk id="14" creationId="{55960029-3762-47E8-8CBE-E33A40AD525B}"/>
          </ac:cxnSpMkLst>
        </pc:cxnChg>
      </pc:sldChg>
      <pc:sldChg chg="addSp delSp modSp mod modAnim">
        <pc:chgData name="Shakthi G, EC" userId="886dc6e5-b23f-4ade-96d3-c94320340fed" providerId="ADAL" clId="{C23F9D2D-93AB-4BF3-B6BF-479CF68AE000}" dt="2024-05-26T10:16:22.392" v="305" actId="1076"/>
        <pc:sldMkLst>
          <pc:docMk/>
          <pc:sldMk cId="4051667578" sldId="263"/>
        </pc:sldMkLst>
        <pc:spChg chg="del">
          <ac:chgData name="Shakthi G, EC" userId="886dc6e5-b23f-4ade-96d3-c94320340fed" providerId="ADAL" clId="{C23F9D2D-93AB-4BF3-B6BF-479CF68AE000}" dt="2024-05-26T10:11:53.183" v="281" actId="478"/>
          <ac:spMkLst>
            <pc:docMk/>
            <pc:sldMk cId="4051667578" sldId="263"/>
            <ac:spMk id="3" creationId="{E9B7A85F-947D-566E-0318-F0B372148075}"/>
          </ac:spMkLst>
        </pc:spChg>
        <pc:spChg chg="mod">
          <ac:chgData name="Shakthi G, EC" userId="886dc6e5-b23f-4ade-96d3-c94320340fed" providerId="ADAL" clId="{C23F9D2D-93AB-4BF3-B6BF-479CF68AE000}" dt="2024-05-26T10:11:51.404" v="280" actId="1076"/>
          <ac:spMkLst>
            <pc:docMk/>
            <pc:sldMk cId="4051667578" sldId="263"/>
            <ac:spMk id="7" creationId="{C9E1684E-4181-947E-FCBF-0E94C2010F4C}"/>
          </ac:spMkLst>
        </pc:spChg>
        <pc:spChg chg="mod">
          <ac:chgData name="Shakthi G, EC" userId="886dc6e5-b23f-4ade-96d3-c94320340fed" providerId="ADAL" clId="{C23F9D2D-93AB-4BF3-B6BF-479CF68AE000}" dt="2024-05-26T10:16:08.805" v="300" actId="1076"/>
          <ac:spMkLst>
            <pc:docMk/>
            <pc:sldMk cId="4051667578" sldId="263"/>
            <ac:spMk id="16" creationId="{03EAA6EB-BB68-A941-B377-80B6B32C4043}"/>
          </ac:spMkLst>
        </pc:spChg>
        <pc:spChg chg="mod">
          <ac:chgData name="Shakthi G, EC" userId="886dc6e5-b23f-4ade-96d3-c94320340fed" providerId="ADAL" clId="{C23F9D2D-93AB-4BF3-B6BF-479CF68AE000}" dt="2024-05-26T10:16:16.871" v="304" actId="1036"/>
          <ac:spMkLst>
            <pc:docMk/>
            <pc:sldMk cId="4051667578" sldId="263"/>
            <ac:spMk id="20" creationId="{25578C5D-834A-4189-9058-2E9875833B85}"/>
          </ac:spMkLst>
        </pc:spChg>
        <pc:spChg chg="mod">
          <ac:chgData name="Shakthi G, EC" userId="886dc6e5-b23f-4ade-96d3-c94320340fed" providerId="ADAL" clId="{C23F9D2D-93AB-4BF3-B6BF-479CF68AE000}" dt="2024-05-26T10:16:22.392" v="305" actId="1076"/>
          <ac:spMkLst>
            <pc:docMk/>
            <pc:sldMk cId="4051667578" sldId="263"/>
            <ac:spMk id="22" creationId="{BDB7CC44-39A3-7288-1252-7C84EF0166AD}"/>
          </ac:spMkLst>
        </pc:spChg>
        <pc:picChg chg="del">
          <ac:chgData name="Shakthi G, EC" userId="886dc6e5-b23f-4ade-96d3-c94320340fed" providerId="ADAL" clId="{C23F9D2D-93AB-4BF3-B6BF-479CF68AE000}" dt="2024-05-26T10:09:05.275" v="245" actId="478"/>
          <ac:picMkLst>
            <pc:docMk/>
            <pc:sldMk cId="4051667578" sldId="263"/>
            <ac:picMk id="2" creationId="{1BCA8661-86B3-E749-7A17-42AEEBF400D6}"/>
          </ac:picMkLst>
        </pc:picChg>
        <pc:picChg chg="mod">
          <ac:chgData name="Shakthi G, EC" userId="886dc6e5-b23f-4ade-96d3-c94320340fed" providerId="ADAL" clId="{C23F9D2D-93AB-4BF3-B6BF-479CF68AE000}" dt="2024-05-26T09:59:50.923" v="137" actId="14826"/>
          <ac:picMkLst>
            <pc:docMk/>
            <pc:sldMk cId="4051667578" sldId="263"/>
            <ac:picMk id="12" creationId="{37174B01-EEEE-588B-9D17-E6F3D9AD3FD0}"/>
          </ac:picMkLst>
        </pc:picChg>
        <pc:picChg chg="mod">
          <ac:chgData name="Shakthi G, EC" userId="886dc6e5-b23f-4ade-96d3-c94320340fed" providerId="ADAL" clId="{C23F9D2D-93AB-4BF3-B6BF-479CF68AE000}" dt="2024-05-26T09:59:42.002" v="136" actId="14826"/>
          <ac:picMkLst>
            <pc:docMk/>
            <pc:sldMk cId="4051667578" sldId="263"/>
            <ac:picMk id="13" creationId="{72733AC9-8A6F-930F-D43F-841CD9ABDF49}"/>
          </ac:picMkLst>
        </pc:picChg>
        <pc:picChg chg="mod modCrop">
          <ac:chgData name="Shakthi G, EC" userId="886dc6e5-b23f-4ade-96d3-c94320340fed" providerId="ADAL" clId="{C23F9D2D-93AB-4BF3-B6BF-479CF68AE000}" dt="2024-05-26T09:59:29.845" v="135" actId="1036"/>
          <ac:picMkLst>
            <pc:docMk/>
            <pc:sldMk cId="4051667578" sldId="263"/>
            <ac:picMk id="14" creationId="{71F5B83B-3203-13E9-B0AF-09A1D61029F0}"/>
          </ac:picMkLst>
        </pc:picChg>
        <pc:picChg chg="mod">
          <ac:chgData name="Shakthi G, EC" userId="886dc6e5-b23f-4ade-96d3-c94320340fed" providerId="ADAL" clId="{C23F9D2D-93AB-4BF3-B6BF-479CF68AE000}" dt="2024-05-26T09:58:40.305" v="118" actId="1076"/>
          <ac:picMkLst>
            <pc:docMk/>
            <pc:sldMk cId="4051667578" sldId="263"/>
            <ac:picMk id="15" creationId="{5C4589DD-63D3-6A30-4F1A-C8540C6796D3}"/>
          </ac:picMkLst>
        </pc:picChg>
        <pc:picChg chg="add mod">
          <ac:chgData name="Shakthi G, EC" userId="886dc6e5-b23f-4ade-96d3-c94320340fed" providerId="ADAL" clId="{C23F9D2D-93AB-4BF3-B6BF-479CF68AE000}" dt="2024-05-26T10:09:05.703" v="246"/>
          <ac:picMkLst>
            <pc:docMk/>
            <pc:sldMk cId="4051667578" sldId="263"/>
            <ac:picMk id="17" creationId="{7D8F50D7-E0C9-454A-BF62-DD53AAC80CB6}"/>
          </ac:picMkLst>
        </pc:picChg>
        <pc:cxnChg chg="add mod">
          <ac:chgData name="Shakthi G, EC" userId="886dc6e5-b23f-4ade-96d3-c94320340fed" providerId="ADAL" clId="{C23F9D2D-93AB-4BF3-B6BF-479CF68AE000}" dt="2024-05-26T10:11:58.109" v="283" actId="14100"/>
          <ac:cxnSpMkLst>
            <pc:docMk/>
            <pc:sldMk cId="4051667578" sldId="263"/>
            <ac:cxnSpMk id="18" creationId="{A32DC8CE-DF0F-4142-9C55-B810A093319E}"/>
          </ac:cxnSpMkLst>
        </pc:cxnChg>
      </pc:sldChg>
      <pc:sldChg chg="addSp delSp modSp mod modAnim">
        <pc:chgData name="Shakthi G, EC" userId="886dc6e5-b23f-4ade-96d3-c94320340fed" providerId="ADAL" clId="{C23F9D2D-93AB-4BF3-B6BF-479CF68AE000}" dt="2024-05-26T10:18:39.682" v="316" actId="1076"/>
        <pc:sldMkLst>
          <pc:docMk/>
          <pc:sldMk cId="669127384" sldId="264"/>
        </pc:sldMkLst>
        <pc:spChg chg="del">
          <ac:chgData name="Shakthi G, EC" userId="886dc6e5-b23f-4ade-96d3-c94320340fed" providerId="ADAL" clId="{C23F9D2D-93AB-4BF3-B6BF-479CF68AE000}" dt="2024-05-26T10:12:32.064" v="286" actId="478"/>
          <ac:spMkLst>
            <pc:docMk/>
            <pc:sldMk cId="669127384" sldId="264"/>
            <ac:spMk id="3" creationId="{E9B7A85F-947D-566E-0318-F0B372148075}"/>
          </ac:spMkLst>
        </pc:spChg>
        <pc:spChg chg="mod">
          <ac:chgData name="Shakthi G, EC" userId="886dc6e5-b23f-4ade-96d3-c94320340fed" providerId="ADAL" clId="{C23F9D2D-93AB-4BF3-B6BF-479CF68AE000}" dt="2024-05-26T10:18:39.682" v="316" actId="1076"/>
          <ac:spMkLst>
            <pc:docMk/>
            <pc:sldMk cId="669127384" sldId="264"/>
            <ac:spMk id="5" creationId="{9B35AE31-F86F-3D19-E32E-639FA4E41BA6}"/>
          </ac:spMkLst>
        </pc:spChg>
        <pc:spChg chg="del">
          <ac:chgData name="Shakthi G, EC" userId="886dc6e5-b23f-4ade-96d3-c94320340fed" providerId="ADAL" clId="{C23F9D2D-93AB-4BF3-B6BF-479CF68AE000}" dt="2024-05-26T10:12:32.064" v="286" actId="478"/>
          <ac:spMkLst>
            <pc:docMk/>
            <pc:sldMk cId="669127384" sldId="264"/>
            <ac:spMk id="7" creationId="{C9E1684E-4181-947E-FCBF-0E94C2010F4C}"/>
          </ac:spMkLst>
        </pc:spChg>
        <pc:spChg chg="add del mod">
          <ac:chgData name="Shakthi G, EC" userId="886dc6e5-b23f-4ade-96d3-c94320340fed" providerId="ADAL" clId="{C23F9D2D-93AB-4BF3-B6BF-479CF68AE000}" dt="2024-05-26T10:18:17.091" v="314" actId="1076"/>
          <ac:spMkLst>
            <pc:docMk/>
            <pc:sldMk cId="669127384" sldId="264"/>
            <ac:spMk id="16" creationId="{03EAA6EB-BB68-A941-B377-80B6B32C4043}"/>
          </ac:spMkLst>
        </pc:spChg>
        <pc:spChg chg="mod">
          <ac:chgData name="Shakthi G, EC" userId="886dc6e5-b23f-4ade-96d3-c94320340fed" providerId="ADAL" clId="{C23F9D2D-93AB-4BF3-B6BF-479CF68AE000}" dt="2024-05-26T10:18:23.722" v="315" actId="1076"/>
          <ac:spMkLst>
            <pc:docMk/>
            <pc:sldMk cId="669127384" sldId="264"/>
            <ac:spMk id="20" creationId="{25578C5D-834A-4189-9058-2E9875833B85}"/>
          </ac:spMkLst>
        </pc:spChg>
        <pc:spChg chg="add mod">
          <ac:chgData name="Shakthi G, EC" userId="886dc6e5-b23f-4ade-96d3-c94320340fed" providerId="ADAL" clId="{C23F9D2D-93AB-4BF3-B6BF-479CF68AE000}" dt="2024-05-26T10:12:32.972" v="287"/>
          <ac:spMkLst>
            <pc:docMk/>
            <pc:sldMk cId="669127384" sldId="264"/>
            <ac:spMk id="25" creationId="{69E8B17B-9838-4F1A-99EC-CD0DA55DBAC5}"/>
          </ac:spMkLst>
        </pc:spChg>
        <pc:picChg chg="del">
          <ac:chgData name="Shakthi G, EC" userId="886dc6e5-b23f-4ade-96d3-c94320340fed" providerId="ADAL" clId="{C23F9D2D-93AB-4BF3-B6BF-479CF68AE000}" dt="2024-05-26T10:09:14.353" v="249" actId="478"/>
          <ac:picMkLst>
            <pc:docMk/>
            <pc:sldMk cId="669127384" sldId="264"/>
            <ac:picMk id="2" creationId="{1BCA8661-86B3-E749-7A17-42AEEBF400D6}"/>
          </ac:picMkLst>
        </pc:picChg>
        <pc:picChg chg="mod">
          <ac:chgData name="Shakthi G, EC" userId="886dc6e5-b23f-4ade-96d3-c94320340fed" providerId="ADAL" clId="{C23F9D2D-93AB-4BF3-B6BF-479CF68AE000}" dt="2024-05-26T09:53:43.776" v="99" actId="1076"/>
          <ac:picMkLst>
            <pc:docMk/>
            <pc:sldMk cId="669127384" sldId="264"/>
            <ac:picMk id="9" creationId="{DDF539DD-5B93-1AEB-4A3B-A35F1162FAAB}"/>
          </ac:picMkLst>
        </pc:picChg>
        <pc:picChg chg="del mod modCrop">
          <ac:chgData name="Shakthi G, EC" userId="886dc6e5-b23f-4ade-96d3-c94320340fed" providerId="ADAL" clId="{C23F9D2D-93AB-4BF3-B6BF-479CF68AE000}" dt="2024-05-26T09:53:45.279" v="100" actId="478"/>
          <ac:picMkLst>
            <pc:docMk/>
            <pc:sldMk cId="669127384" sldId="264"/>
            <ac:picMk id="12" creationId="{37174B01-EEEE-588B-9D17-E6F3D9AD3FD0}"/>
          </ac:picMkLst>
        </pc:picChg>
        <pc:picChg chg="del mod">
          <ac:chgData name="Shakthi G, EC" userId="886dc6e5-b23f-4ade-96d3-c94320340fed" providerId="ADAL" clId="{C23F9D2D-93AB-4BF3-B6BF-479CF68AE000}" dt="2024-05-26T10:02:24.221" v="169" actId="478"/>
          <ac:picMkLst>
            <pc:docMk/>
            <pc:sldMk cId="669127384" sldId="264"/>
            <ac:picMk id="13" creationId="{72733AC9-8A6F-930F-D43F-841CD9ABDF49}"/>
          </ac:picMkLst>
        </pc:picChg>
        <pc:picChg chg="del">
          <ac:chgData name="Shakthi G, EC" userId="886dc6e5-b23f-4ade-96d3-c94320340fed" providerId="ADAL" clId="{C23F9D2D-93AB-4BF3-B6BF-479CF68AE000}" dt="2024-05-26T09:53:24.077" v="93" actId="478"/>
          <ac:picMkLst>
            <pc:docMk/>
            <pc:sldMk cId="669127384" sldId="264"/>
            <ac:picMk id="14" creationId="{71F5B83B-3203-13E9-B0AF-09A1D61029F0}"/>
          </ac:picMkLst>
        </pc:picChg>
        <pc:picChg chg="del">
          <ac:chgData name="Shakthi G, EC" userId="886dc6e5-b23f-4ade-96d3-c94320340fed" providerId="ADAL" clId="{C23F9D2D-93AB-4BF3-B6BF-479CF68AE000}" dt="2024-05-26T10:01:59.669" v="164" actId="478"/>
          <ac:picMkLst>
            <pc:docMk/>
            <pc:sldMk cId="669127384" sldId="264"/>
            <ac:picMk id="15" creationId="{5C4589DD-63D3-6A30-4F1A-C8540C6796D3}"/>
          </ac:picMkLst>
        </pc:picChg>
        <pc:picChg chg="add del mod">
          <ac:chgData name="Shakthi G, EC" userId="886dc6e5-b23f-4ade-96d3-c94320340fed" providerId="ADAL" clId="{C23F9D2D-93AB-4BF3-B6BF-479CF68AE000}" dt="2024-05-26T10:01:37.607" v="157" actId="478"/>
          <ac:picMkLst>
            <pc:docMk/>
            <pc:sldMk cId="669127384" sldId="264"/>
            <ac:picMk id="17" creationId="{37FDD41C-C7FD-4FFC-A33A-54E21A235D08}"/>
          </ac:picMkLst>
        </pc:picChg>
        <pc:picChg chg="add del mod">
          <ac:chgData name="Shakthi G, EC" userId="886dc6e5-b23f-4ade-96d3-c94320340fed" providerId="ADAL" clId="{C23F9D2D-93AB-4BF3-B6BF-479CF68AE000}" dt="2024-05-26T10:02:50.870" v="172" actId="478"/>
          <ac:picMkLst>
            <pc:docMk/>
            <pc:sldMk cId="669127384" sldId="264"/>
            <ac:picMk id="18" creationId="{B687C306-3CEA-4976-82DE-CD49958DCE1E}"/>
          </ac:picMkLst>
        </pc:picChg>
        <pc:picChg chg="add mod">
          <ac:chgData name="Shakthi G, EC" userId="886dc6e5-b23f-4ade-96d3-c94320340fed" providerId="ADAL" clId="{C23F9D2D-93AB-4BF3-B6BF-479CF68AE000}" dt="2024-05-26T10:01:52.840" v="163" actId="1076"/>
          <ac:picMkLst>
            <pc:docMk/>
            <pc:sldMk cId="669127384" sldId="264"/>
            <ac:picMk id="19" creationId="{23957386-125B-447B-8624-94BEE22E2EB0}"/>
          </ac:picMkLst>
        </pc:picChg>
        <pc:picChg chg="add mod">
          <ac:chgData name="Shakthi G, EC" userId="886dc6e5-b23f-4ade-96d3-c94320340fed" providerId="ADAL" clId="{C23F9D2D-93AB-4BF3-B6BF-479CF68AE000}" dt="2024-05-26T10:02:13.642" v="168" actId="1076"/>
          <ac:picMkLst>
            <pc:docMk/>
            <pc:sldMk cId="669127384" sldId="264"/>
            <ac:picMk id="21" creationId="{BD95092D-2E21-4AC8-85DB-3555A5676A63}"/>
          </ac:picMkLst>
        </pc:picChg>
        <pc:picChg chg="add mod">
          <ac:chgData name="Shakthi G, EC" userId="886dc6e5-b23f-4ade-96d3-c94320340fed" providerId="ADAL" clId="{C23F9D2D-93AB-4BF3-B6BF-479CF68AE000}" dt="2024-05-26T10:02:37.858" v="171" actId="1076"/>
          <ac:picMkLst>
            <pc:docMk/>
            <pc:sldMk cId="669127384" sldId="264"/>
            <ac:picMk id="22" creationId="{82C2A2FD-020B-4148-845E-ADB0054C166C}"/>
          </ac:picMkLst>
        </pc:picChg>
        <pc:picChg chg="add mod">
          <ac:chgData name="Shakthi G, EC" userId="886dc6e5-b23f-4ade-96d3-c94320340fed" providerId="ADAL" clId="{C23F9D2D-93AB-4BF3-B6BF-479CF68AE000}" dt="2024-05-26T10:02:54.077" v="174" actId="1076"/>
          <ac:picMkLst>
            <pc:docMk/>
            <pc:sldMk cId="669127384" sldId="264"/>
            <ac:picMk id="23" creationId="{2079AE9A-E1BD-4ACC-87FD-74F97CA86970}"/>
          </ac:picMkLst>
        </pc:picChg>
        <pc:picChg chg="add del mod">
          <ac:chgData name="Shakthi G, EC" userId="886dc6e5-b23f-4ade-96d3-c94320340fed" providerId="ADAL" clId="{C23F9D2D-93AB-4BF3-B6BF-479CF68AE000}" dt="2024-05-26T10:12:32.064" v="286" actId="478"/>
          <ac:picMkLst>
            <pc:docMk/>
            <pc:sldMk cId="669127384" sldId="264"/>
            <ac:picMk id="24" creationId="{F81F3818-E30B-4B5B-88DE-BBFA1364CAD3}"/>
          </ac:picMkLst>
        </pc:picChg>
        <pc:picChg chg="add mod">
          <ac:chgData name="Shakthi G, EC" userId="886dc6e5-b23f-4ade-96d3-c94320340fed" providerId="ADAL" clId="{C23F9D2D-93AB-4BF3-B6BF-479CF68AE000}" dt="2024-05-26T10:12:32.972" v="287"/>
          <ac:picMkLst>
            <pc:docMk/>
            <pc:sldMk cId="669127384" sldId="264"/>
            <ac:picMk id="26" creationId="{ABB8AF48-2B60-4844-846F-C82B5BDCDE24}"/>
          </ac:picMkLst>
        </pc:picChg>
        <pc:cxnChg chg="add mod">
          <ac:chgData name="Shakthi G, EC" userId="886dc6e5-b23f-4ade-96d3-c94320340fed" providerId="ADAL" clId="{C23F9D2D-93AB-4BF3-B6BF-479CF68AE000}" dt="2024-05-26T10:12:32.972" v="287"/>
          <ac:cxnSpMkLst>
            <pc:docMk/>
            <pc:sldMk cId="669127384" sldId="264"/>
            <ac:cxnSpMk id="27" creationId="{863FAD19-9943-411B-BF15-F0548AE8BF3B}"/>
          </ac:cxnSpMkLst>
        </pc:cxnChg>
      </pc:sldChg>
      <pc:sldChg chg="addSp delSp modSp mod modAnim">
        <pc:chgData name="Shakthi G, EC" userId="886dc6e5-b23f-4ade-96d3-c94320340fed" providerId="ADAL" clId="{C23F9D2D-93AB-4BF3-B6BF-479CF68AE000}" dt="2024-05-26T10:19:53.290" v="322" actId="1076"/>
        <pc:sldMkLst>
          <pc:docMk/>
          <pc:sldMk cId="436753561" sldId="266"/>
        </pc:sldMkLst>
        <pc:spChg chg="del">
          <ac:chgData name="Shakthi G, EC" userId="886dc6e5-b23f-4ade-96d3-c94320340fed" providerId="ADAL" clId="{C23F9D2D-93AB-4BF3-B6BF-479CF68AE000}" dt="2024-05-26T10:12:41.152" v="288" actId="478"/>
          <ac:spMkLst>
            <pc:docMk/>
            <pc:sldMk cId="436753561" sldId="266"/>
            <ac:spMk id="3" creationId="{E9B7A85F-947D-566E-0318-F0B372148075}"/>
          </ac:spMkLst>
        </pc:spChg>
        <pc:spChg chg="mod">
          <ac:chgData name="Shakthi G, EC" userId="886dc6e5-b23f-4ade-96d3-c94320340fed" providerId="ADAL" clId="{C23F9D2D-93AB-4BF3-B6BF-479CF68AE000}" dt="2024-05-26T10:19:53.290" v="322" actId="1076"/>
          <ac:spMkLst>
            <pc:docMk/>
            <pc:sldMk cId="436753561" sldId="266"/>
            <ac:spMk id="5" creationId="{7E985562-27C9-AB53-8577-4C8EC5B231D1}"/>
          </ac:spMkLst>
        </pc:spChg>
        <pc:spChg chg="del">
          <ac:chgData name="Shakthi G, EC" userId="886dc6e5-b23f-4ade-96d3-c94320340fed" providerId="ADAL" clId="{C23F9D2D-93AB-4BF3-B6BF-479CF68AE000}" dt="2024-05-26T10:12:41.152" v="288" actId="478"/>
          <ac:spMkLst>
            <pc:docMk/>
            <pc:sldMk cId="436753561" sldId="266"/>
            <ac:spMk id="7" creationId="{C9E1684E-4181-947E-FCBF-0E94C2010F4C}"/>
          </ac:spMkLst>
        </pc:spChg>
        <pc:spChg chg="mod">
          <ac:chgData name="Shakthi G, EC" userId="886dc6e5-b23f-4ade-96d3-c94320340fed" providerId="ADAL" clId="{C23F9D2D-93AB-4BF3-B6BF-479CF68AE000}" dt="2024-05-26T10:19:27.582" v="319" actId="1076"/>
          <ac:spMkLst>
            <pc:docMk/>
            <pc:sldMk cId="436753561" sldId="266"/>
            <ac:spMk id="16" creationId="{03EAA6EB-BB68-A941-B377-80B6B32C4043}"/>
          </ac:spMkLst>
        </pc:spChg>
        <pc:spChg chg="mod">
          <ac:chgData name="Shakthi G, EC" userId="886dc6e5-b23f-4ade-96d3-c94320340fed" providerId="ADAL" clId="{C23F9D2D-93AB-4BF3-B6BF-479CF68AE000}" dt="2024-05-26T10:19:34.282" v="320" actId="1076"/>
          <ac:spMkLst>
            <pc:docMk/>
            <pc:sldMk cId="436753561" sldId="266"/>
            <ac:spMk id="20" creationId="{25578C5D-834A-4189-9058-2E9875833B85}"/>
          </ac:spMkLst>
        </pc:spChg>
        <pc:spChg chg="add mod">
          <ac:chgData name="Shakthi G, EC" userId="886dc6e5-b23f-4ade-96d3-c94320340fed" providerId="ADAL" clId="{C23F9D2D-93AB-4BF3-B6BF-479CF68AE000}" dt="2024-05-26T10:12:41.662" v="289"/>
          <ac:spMkLst>
            <pc:docMk/>
            <pc:sldMk cId="436753561" sldId="266"/>
            <ac:spMk id="24" creationId="{2B117739-06AB-41E3-873C-B201B09F9DEF}"/>
          </ac:spMkLst>
        </pc:spChg>
        <pc:picChg chg="del">
          <ac:chgData name="Shakthi G, EC" userId="886dc6e5-b23f-4ade-96d3-c94320340fed" providerId="ADAL" clId="{C23F9D2D-93AB-4BF3-B6BF-479CF68AE000}" dt="2024-05-26T10:09:18.672" v="251" actId="478"/>
          <ac:picMkLst>
            <pc:docMk/>
            <pc:sldMk cId="436753561" sldId="266"/>
            <ac:picMk id="2" creationId="{1BCA8661-86B3-E749-7A17-42AEEBF400D6}"/>
          </ac:picMkLst>
        </pc:picChg>
        <pc:picChg chg="del mod modCrop">
          <ac:chgData name="Shakthi G, EC" userId="886dc6e5-b23f-4ade-96d3-c94320340fed" providerId="ADAL" clId="{C23F9D2D-93AB-4BF3-B6BF-479CF68AE000}" dt="2024-05-26T10:03:59.690" v="190" actId="478"/>
          <ac:picMkLst>
            <pc:docMk/>
            <pc:sldMk cId="436753561" sldId="266"/>
            <ac:picMk id="12" creationId="{37174B01-EEEE-588B-9D17-E6F3D9AD3FD0}"/>
          </ac:picMkLst>
        </pc:picChg>
        <pc:picChg chg="del">
          <ac:chgData name="Shakthi G, EC" userId="886dc6e5-b23f-4ade-96d3-c94320340fed" providerId="ADAL" clId="{C23F9D2D-93AB-4BF3-B6BF-479CF68AE000}" dt="2024-05-26T10:03:05.665" v="175" actId="478"/>
          <ac:picMkLst>
            <pc:docMk/>
            <pc:sldMk cId="436753561" sldId="266"/>
            <ac:picMk id="13" creationId="{72733AC9-8A6F-930F-D43F-841CD9ABDF49}"/>
          </ac:picMkLst>
        </pc:picChg>
        <pc:picChg chg="del">
          <ac:chgData name="Shakthi G, EC" userId="886dc6e5-b23f-4ade-96d3-c94320340fed" providerId="ADAL" clId="{C23F9D2D-93AB-4BF3-B6BF-479CF68AE000}" dt="2024-05-26T09:54:09.420" v="104" actId="478"/>
          <ac:picMkLst>
            <pc:docMk/>
            <pc:sldMk cId="436753561" sldId="266"/>
            <ac:picMk id="14" creationId="{71F5B83B-3203-13E9-B0AF-09A1D61029F0}"/>
          </ac:picMkLst>
        </pc:picChg>
        <pc:picChg chg="del">
          <ac:chgData name="Shakthi G, EC" userId="886dc6e5-b23f-4ade-96d3-c94320340fed" providerId="ADAL" clId="{C23F9D2D-93AB-4BF3-B6BF-479CF68AE000}" dt="2024-05-26T10:04:14.643" v="193" actId="478"/>
          <ac:picMkLst>
            <pc:docMk/>
            <pc:sldMk cId="436753561" sldId="266"/>
            <ac:picMk id="15" creationId="{5C4589DD-63D3-6A30-4F1A-C8540C6796D3}"/>
          </ac:picMkLst>
        </pc:picChg>
        <pc:picChg chg="add del mod modCrop">
          <ac:chgData name="Shakthi G, EC" userId="886dc6e5-b23f-4ade-96d3-c94320340fed" providerId="ADAL" clId="{C23F9D2D-93AB-4BF3-B6BF-479CF68AE000}" dt="2024-05-26T10:03:26.812" v="182" actId="478"/>
          <ac:picMkLst>
            <pc:docMk/>
            <pc:sldMk cId="436753561" sldId="266"/>
            <ac:picMk id="17" creationId="{D1114D45-FCBD-4D7C-A5C1-8726515AF200}"/>
          </ac:picMkLst>
        </pc:picChg>
        <pc:picChg chg="add mod">
          <ac:chgData name="Shakthi G, EC" userId="886dc6e5-b23f-4ade-96d3-c94320340fed" providerId="ADAL" clId="{C23F9D2D-93AB-4BF3-B6BF-479CF68AE000}" dt="2024-05-26T10:03:46.638" v="189" actId="1076"/>
          <ac:picMkLst>
            <pc:docMk/>
            <pc:sldMk cId="436753561" sldId="266"/>
            <ac:picMk id="18" creationId="{73A22703-FD64-448D-B546-E5281B39E91B}"/>
          </ac:picMkLst>
        </pc:picChg>
        <pc:picChg chg="add mod">
          <ac:chgData name="Shakthi G, EC" userId="886dc6e5-b23f-4ade-96d3-c94320340fed" providerId="ADAL" clId="{C23F9D2D-93AB-4BF3-B6BF-479CF68AE000}" dt="2024-05-26T10:03:38.652" v="187" actId="1076"/>
          <ac:picMkLst>
            <pc:docMk/>
            <pc:sldMk cId="436753561" sldId="266"/>
            <ac:picMk id="19" creationId="{71D7D3F1-A759-4CC8-AF12-5D5BB87EBC85}"/>
          </ac:picMkLst>
        </pc:picChg>
        <pc:picChg chg="add mod">
          <ac:chgData name="Shakthi G, EC" userId="886dc6e5-b23f-4ade-96d3-c94320340fed" providerId="ADAL" clId="{C23F9D2D-93AB-4BF3-B6BF-479CF68AE000}" dt="2024-05-26T10:04:05.550" v="192" actId="1076"/>
          <ac:picMkLst>
            <pc:docMk/>
            <pc:sldMk cId="436753561" sldId="266"/>
            <ac:picMk id="21" creationId="{E6A0E705-C788-476D-8A0A-465A9E0AA7FF}"/>
          </ac:picMkLst>
        </pc:picChg>
        <pc:picChg chg="add mod">
          <ac:chgData name="Shakthi G, EC" userId="886dc6e5-b23f-4ade-96d3-c94320340fed" providerId="ADAL" clId="{C23F9D2D-93AB-4BF3-B6BF-479CF68AE000}" dt="2024-05-26T10:04:22.616" v="197" actId="1076"/>
          <ac:picMkLst>
            <pc:docMk/>
            <pc:sldMk cId="436753561" sldId="266"/>
            <ac:picMk id="22" creationId="{0890D850-3C19-4A57-92D3-18D6AA007BE1}"/>
          </ac:picMkLst>
        </pc:picChg>
        <pc:picChg chg="add del mod">
          <ac:chgData name="Shakthi G, EC" userId="886dc6e5-b23f-4ade-96d3-c94320340fed" providerId="ADAL" clId="{C23F9D2D-93AB-4BF3-B6BF-479CF68AE000}" dt="2024-05-26T10:12:41.152" v="288" actId="478"/>
          <ac:picMkLst>
            <pc:docMk/>
            <pc:sldMk cId="436753561" sldId="266"/>
            <ac:picMk id="23" creationId="{59DC1936-3F2E-4E72-904D-245E3F0CA6D0}"/>
          </ac:picMkLst>
        </pc:picChg>
        <pc:picChg chg="add mod">
          <ac:chgData name="Shakthi G, EC" userId="886dc6e5-b23f-4ade-96d3-c94320340fed" providerId="ADAL" clId="{C23F9D2D-93AB-4BF3-B6BF-479CF68AE000}" dt="2024-05-26T10:12:41.662" v="289"/>
          <ac:picMkLst>
            <pc:docMk/>
            <pc:sldMk cId="436753561" sldId="266"/>
            <ac:picMk id="25" creationId="{A8E35D86-1E55-4902-83BF-C01D4749560D}"/>
          </ac:picMkLst>
        </pc:picChg>
        <pc:cxnChg chg="add mod">
          <ac:chgData name="Shakthi G, EC" userId="886dc6e5-b23f-4ade-96d3-c94320340fed" providerId="ADAL" clId="{C23F9D2D-93AB-4BF3-B6BF-479CF68AE000}" dt="2024-05-26T10:12:41.662" v="289"/>
          <ac:cxnSpMkLst>
            <pc:docMk/>
            <pc:sldMk cId="436753561" sldId="266"/>
            <ac:cxnSpMk id="26" creationId="{82B4A598-B0D8-4C99-93CD-8B3B1AC5D927}"/>
          </ac:cxnSpMkLst>
        </pc:cxnChg>
      </pc:sldChg>
      <pc:sldChg chg="addSp delSp modSp mod modAnim">
        <pc:chgData name="Shakthi G, EC" userId="886dc6e5-b23f-4ade-96d3-c94320340fed" providerId="ADAL" clId="{C23F9D2D-93AB-4BF3-B6BF-479CF68AE000}" dt="2024-05-26T10:20:46.676" v="327" actId="1076"/>
        <pc:sldMkLst>
          <pc:docMk/>
          <pc:sldMk cId="3995184094" sldId="267"/>
        </pc:sldMkLst>
        <pc:spChg chg="del">
          <ac:chgData name="Shakthi G, EC" userId="886dc6e5-b23f-4ade-96d3-c94320340fed" providerId="ADAL" clId="{C23F9D2D-93AB-4BF3-B6BF-479CF68AE000}" dt="2024-05-26T10:12:47.819" v="290" actId="478"/>
          <ac:spMkLst>
            <pc:docMk/>
            <pc:sldMk cId="3995184094" sldId="267"/>
            <ac:spMk id="3" creationId="{E9B7A85F-947D-566E-0318-F0B372148075}"/>
          </ac:spMkLst>
        </pc:spChg>
        <pc:spChg chg="del">
          <ac:chgData name="Shakthi G, EC" userId="886dc6e5-b23f-4ade-96d3-c94320340fed" providerId="ADAL" clId="{C23F9D2D-93AB-4BF3-B6BF-479CF68AE000}" dt="2024-05-26T10:12:47.819" v="290" actId="478"/>
          <ac:spMkLst>
            <pc:docMk/>
            <pc:sldMk cId="3995184094" sldId="267"/>
            <ac:spMk id="7" creationId="{C9E1684E-4181-947E-FCBF-0E94C2010F4C}"/>
          </ac:spMkLst>
        </pc:spChg>
        <pc:spChg chg="mod">
          <ac:chgData name="Shakthi G, EC" userId="886dc6e5-b23f-4ade-96d3-c94320340fed" providerId="ADAL" clId="{C23F9D2D-93AB-4BF3-B6BF-479CF68AE000}" dt="2024-05-26T10:20:34.732" v="325" actId="1076"/>
          <ac:spMkLst>
            <pc:docMk/>
            <pc:sldMk cId="3995184094" sldId="267"/>
            <ac:spMk id="16" creationId="{03EAA6EB-BB68-A941-B377-80B6B32C4043}"/>
          </ac:spMkLst>
        </pc:spChg>
        <pc:spChg chg="add mod">
          <ac:chgData name="Shakthi G, EC" userId="886dc6e5-b23f-4ade-96d3-c94320340fed" providerId="ADAL" clId="{C23F9D2D-93AB-4BF3-B6BF-479CF68AE000}" dt="2024-05-26T10:20:46.676" v="327" actId="1076"/>
          <ac:spMkLst>
            <pc:docMk/>
            <pc:sldMk cId="3995184094" sldId="267"/>
            <ac:spMk id="17" creationId="{0B1D078E-5354-44BB-BD2C-A056BB78BC98}"/>
          </ac:spMkLst>
        </pc:spChg>
        <pc:spChg chg="mod">
          <ac:chgData name="Shakthi G, EC" userId="886dc6e5-b23f-4ade-96d3-c94320340fed" providerId="ADAL" clId="{C23F9D2D-93AB-4BF3-B6BF-479CF68AE000}" dt="2024-05-26T10:20:40.332" v="326" actId="1076"/>
          <ac:spMkLst>
            <pc:docMk/>
            <pc:sldMk cId="3995184094" sldId="267"/>
            <ac:spMk id="20" creationId="{25578C5D-834A-4189-9058-2E9875833B85}"/>
          </ac:spMkLst>
        </pc:spChg>
        <pc:spChg chg="add mod">
          <ac:chgData name="Shakthi G, EC" userId="886dc6e5-b23f-4ade-96d3-c94320340fed" providerId="ADAL" clId="{C23F9D2D-93AB-4BF3-B6BF-479CF68AE000}" dt="2024-05-26T10:12:49.046" v="291"/>
          <ac:spMkLst>
            <pc:docMk/>
            <pc:sldMk cId="3995184094" sldId="267"/>
            <ac:spMk id="24" creationId="{60D4E2C5-C192-4708-9526-D31CFA76B137}"/>
          </ac:spMkLst>
        </pc:spChg>
        <pc:picChg chg="del">
          <ac:chgData name="Shakthi G, EC" userId="886dc6e5-b23f-4ade-96d3-c94320340fed" providerId="ADAL" clId="{C23F9D2D-93AB-4BF3-B6BF-479CF68AE000}" dt="2024-05-26T10:09:22.116" v="253" actId="478"/>
          <ac:picMkLst>
            <pc:docMk/>
            <pc:sldMk cId="3995184094" sldId="267"/>
            <ac:picMk id="2" creationId="{1BCA8661-86B3-E749-7A17-42AEEBF400D6}"/>
          </ac:picMkLst>
        </pc:picChg>
        <pc:picChg chg="del mod modCrop">
          <ac:chgData name="Shakthi G, EC" userId="886dc6e5-b23f-4ade-96d3-c94320340fed" providerId="ADAL" clId="{C23F9D2D-93AB-4BF3-B6BF-479CF68AE000}" dt="2024-05-26T10:04:33.168" v="198" actId="478"/>
          <ac:picMkLst>
            <pc:docMk/>
            <pc:sldMk cId="3995184094" sldId="267"/>
            <ac:picMk id="12" creationId="{37174B01-EEEE-588B-9D17-E6F3D9AD3FD0}"/>
          </ac:picMkLst>
        </pc:picChg>
        <pc:picChg chg="del">
          <ac:chgData name="Shakthi G, EC" userId="886dc6e5-b23f-4ade-96d3-c94320340fed" providerId="ADAL" clId="{C23F9D2D-93AB-4BF3-B6BF-479CF68AE000}" dt="2024-05-26T10:04:59.288" v="207" actId="478"/>
          <ac:picMkLst>
            <pc:docMk/>
            <pc:sldMk cId="3995184094" sldId="267"/>
            <ac:picMk id="13" creationId="{72733AC9-8A6F-930F-D43F-841CD9ABDF49}"/>
          </ac:picMkLst>
        </pc:picChg>
        <pc:picChg chg="del">
          <ac:chgData name="Shakthi G, EC" userId="886dc6e5-b23f-4ade-96d3-c94320340fed" providerId="ADAL" clId="{C23F9D2D-93AB-4BF3-B6BF-479CF68AE000}" dt="2024-05-26T10:05:31.914" v="214" actId="478"/>
          <ac:picMkLst>
            <pc:docMk/>
            <pc:sldMk cId="3995184094" sldId="267"/>
            <ac:picMk id="14" creationId="{71F5B83B-3203-13E9-B0AF-09A1D61029F0}"/>
          </ac:picMkLst>
        </pc:picChg>
        <pc:picChg chg="del">
          <ac:chgData name="Shakthi G, EC" userId="886dc6e5-b23f-4ade-96d3-c94320340fed" providerId="ADAL" clId="{C23F9D2D-93AB-4BF3-B6BF-479CF68AE000}" dt="2024-05-26T10:05:19.619" v="211" actId="478"/>
          <ac:picMkLst>
            <pc:docMk/>
            <pc:sldMk cId="3995184094" sldId="267"/>
            <ac:picMk id="15" creationId="{5C4589DD-63D3-6A30-4F1A-C8540C6796D3}"/>
          </ac:picMkLst>
        </pc:picChg>
        <pc:picChg chg="add mod">
          <ac:chgData name="Shakthi G, EC" userId="886dc6e5-b23f-4ade-96d3-c94320340fed" providerId="ADAL" clId="{C23F9D2D-93AB-4BF3-B6BF-479CF68AE000}" dt="2024-05-26T10:04:53.343" v="206" actId="1076"/>
          <ac:picMkLst>
            <pc:docMk/>
            <pc:sldMk cId="3995184094" sldId="267"/>
            <ac:picMk id="18" creationId="{A4F8C162-169C-43ED-8E7F-029845B25E7C}"/>
          </ac:picMkLst>
        </pc:picChg>
        <pc:picChg chg="add mod">
          <ac:chgData name="Shakthi G, EC" userId="886dc6e5-b23f-4ade-96d3-c94320340fed" providerId="ADAL" clId="{C23F9D2D-93AB-4BF3-B6BF-479CF68AE000}" dt="2024-05-26T10:05:08.041" v="210" actId="1076"/>
          <ac:picMkLst>
            <pc:docMk/>
            <pc:sldMk cId="3995184094" sldId="267"/>
            <ac:picMk id="19" creationId="{21315BB9-B656-4B88-8A58-A6D0C7346284}"/>
          </ac:picMkLst>
        </pc:picChg>
        <pc:picChg chg="add mod">
          <ac:chgData name="Shakthi G, EC" userId="886dc6e5-b23f-4ade-96d3-c94320340fed" providerId="ADAL" clId="{C23F9D2D-93AB-4BF3-B6BF-479CF68AE000}" dt="2024-05-26T10:05:23.967" v="213" actId="1076"/>
          <ac:picMkLst>
            <pc:docMk/>
            <pc:sldMk cId="3995184094" sldId="267"/>
            <ac:picMk id="21" creationId="{FE35012E-F16C-44DD-93FA-CA743B103030}"/>
          </ac:picMkLst>
        </pc:picChg>
        <pc:picChg chg="add mod">
          <ac:chgData name="Shakthi G, EC" userId="886dc6e5-b23f-4ade-96d3-c94320340fed" providerId="ADAL" clId="{C23F9D2D-93AB-4BF3-B6BF-479CF68AE000}" dt="2024-05-26T10:05:58.010" v="221" actId="1076"/>
          <ac:picMkLst>
            <pc:docMk/>
            <pc:sldMk cId="3995184094" sldId="267"/>
            <ac:picMk id="22" creationId="{0C3375C1-1A67-4128-83CB-DA0EC03FDBAC}"/>
          </ac:picMkLst>
        </pc:picChg>
        <pc:picChg chg="add del mod">
          <ac:chgData name="Shakthi G, EC" userId="886dc6e5-b23f-4ade-96d3-c94320340fed" providerId="ADAL" clId="{C23F9D2D-93AB-4BF3-B6BF-479CF68AE000}" dt="2024-05-26T10:12:47.819" v="290" actId="478"/>
          <ac:picMkLst>
            <pc:docMk/>
            <pc:sldMk cId="3995184094" sldId="267"/>
            <ac:picMk id="23" creationId="{AFACEEE8-E585-485D-ABB9-44765293BCEB}"/>
          </ac:picMkLst>
        </pc:picChg>
        <pc:picChg chg="add mod">
          <ac:chgData name="Shakthi G, EC" userId="886dc6e5-b23f-4ade-96d3-c94320340fed" providerId="ADAL" clId="{C23F9D2D-93AB-4BF3-B6BF-479CF68AE000}" dt="2024-05-26T10:12:49.046" v="291"/>
          <ac:picMkLst>
            <pc:docMk/>
            <pc:sldMk cId="3995184094" sldId="267"/>
            <ac:picMk id="25" creationId="{DE3F5366-30A8-47BE-A626-B8B319DE108B}"/>
          </ac:picMkLst>
        </pc:picChg>
        <pc:cxnChg chg="add mod">
          <ac:chgData name="Shakthi G, EC" userId="886dc6e5-b23f-4ade-96d3-c94320340fed" providerId="ADAL" clId="{C23F9D2D-93AB-4BF3-B6BF-479CF68AE000}" dt="2024-05-26T10:12:49.046" v="291"/>
          <ac:cxnSpMkLst>
            <pc:docMk/>
            <pc:sldMk cId="3995184094" sldId="267"/>
            <ac:cxnSpMk id="26" creationId="{B17D68AC-9C5D-4068-8CBA-3E3874343D01}"/>
          </ac:cxnSpMkLst>
        </pc:cxnChg>
      </pc:sldChg>
      <pc:sldChg chg="addSp delSp modSp mod modAnim">
        <pc:chgData name="Shakthi G, EC" userId="886dc6e5-b23f-4ade-96d3-c94320340fed" providerId="ADAL" clId="{C23F9D2D-93AB-4BF3-B6BF-479CF68AE000}" dt="2024-05-26T10:17:41.535" v="311" actId="1076"/>
        <pc:sldMkLst>
          <pc:docMk/>
          <pc:sldMk cId="2633563574" sldId="268"/>
        </pc:sldMkLst>
        <pc:spChg chg="del">
          <ac:chgData name="Shakthi G, EC" userId="886dc6e5-b23f-4ade-96d3-c94320340fed" providerId="ADAL" clId="{C23F9D2D-93AB-4BF3-B6BF-479CF68AE000}" dt="2024-05-26T10:12:23.171" v="284" actId="478"/>
          <ac:spMkLst>
            <pc:docMk/>
            <pc:sldMk cId="2633563574" sldId="268"/>
            <ac:spMk id="3" creationId="{E9B7A85F-947D-566E-0318-F0B372148075}"/>
          </ac:spMkLst>
        </pc:spChg>
        <pc:spChg chg="del">
          <ac:chgData name="Shakthi G, EC" userId="886dc6e5-b23f-4ade-96d3-c94320340fed" providerId="ADAL" clId="{C23F9D2D-93AB-4BF3-B6BF-479CF68AE000}" dt="2024-05-26T10:12:23.171" v="284" actId="478"/>
          <ac:spMkLst>
            <pc:docMk/>
            <pc:sldMk cId="2633563574" sldId="268"/>
            <ac:spMk id="7" creationId="{C9E1684E-4181-947E-FCBF-0E94C2010F4C}"/>
          </ac:spMkLst>
        </pc:spChg>
        <pc:spChg chg="mod">
          <ac:chgData name="Shakthi G, EC" userId="886dc6e5-b23f-4ade-96d3-c94320340fed" providerId="ADAL" clId="{C23F9D2D-93AB-4BF3-B6BF-479CF68AE000}" dt="2024-05-26T10:17:18.033" v="308" actId="1076"/>
          <ac:spMkLst>
            <pc:docMk/>
            <pc:sldMk cId="2633563574" sldId="268"/>
            <ac:spMk id="16" creationId="{03EAA6EB-BB68-A941-B377-80B6B32C4043}"/>
          </ac:spMkLst>
        </pc:spChg>
        <pc:spChg chg="add mod">
          <ac:chgData name="Shakthi G, EC" userId="886dc6e5-b23f-4ade-96d3-c94320340fed" providerId="ADAL" clId="{C23F9D2D-93AB-4BF3-B6BF-479CF68AE000}" dt="2024-05-26T10:17:41.535" v="311" actId="1076"/>
          <ac:spMkLst>
            <pc:docMk/>
            <pc:sldMk cId="2633563574" sldId="268"/>
            <ac:spMk id="17" creationId="{D06C0388-BAA4-4175-AC96-342F035F406E}"/>
          </ac:spMkLst>
        </pc:spChg>
        <pc:spChg chg="mod">
          <ac:chgData name="Shakthi G, EC" userId="886dc6e5-b23f-4ade-96d3-c94320340fed" providerId="ADAL" clId="{C23F9D2D-93AB-4BF3-B6BF-479CF68AE000}" dt="2024-05-26T10:17:22.656" v="309" actId="1076"/>
          <ac:spMkLst>
            <pc:docMk/>
            <pc:sldMk cId="2633563574" sldId="268"/>
            <ac:spMk id="20" creationId="{25578C5D-834A-4189-9058-2E9875833B85}"/>
          </ac:spMkLst>
        </pc:spChg>
        <pc:spChg chg="add mod">
          <ac:chgData name="Shakthi G, EC" userId="886dc6e5-b23f-4ade-96d3-c94320340fed" providerId="ADAL" clId="{C23F9D2D-93AB-4BF3-B6BF-479CF68AE000}" dt="2024-05-26T10:12:24.106" v="285"/>
          <ac:spMkLst>
            <pc:docMk/>
            <pc:sldMk cId="2633563574" sldId="268"/>
            <ac:spMk id="26" creationId="{E7543326-CE40-4D62-A54F-5C0E8C87B219}"/>
          </ac:spMkLst>
        </pc:spChg>
        <pc:picChg chg="del">
          <ac:chgData name="Shakthi G, EC" userId="886dc6e5-b23f-4ade-96d3-c94320340fed" providerId="ADAL" clId="{C23F9D2D-93AB-4BF3-B6BF-479CF68AE000}" dt="2024-05-26T10:09:10.163" v="247" actId="478"/>
          <ac:picMkLst>
            <pc:docMk/>
            <pc:sldMk cId="2633563574" sldId="268"/>
            <ac:picMk id="2" creationId="{1BCA8661-86B3-E749-7A17-42AEEBF400D6}"/>
          </ac:picMkLst>
        </pc:picChg>
        <pc:picChg chg="del">
          <ac:chgData name="Shakthi G, EC" userId="886dc6e5-b23f-4ade-96d3-c94320340fed" providerId="ADAL" clId="{C23F9D2D-93AB-4BF3-B6BF-479CF68AE000}" dt="2024-05-26T09:53:01.383" v="88" actId="478"/>
          <ac:picMkLst>
            <pc:docMk/>
            <pc:sldMk cId="2633563574" sldId="268"/>
            <ac:picMk id="12" creationId="{37174B01-EEEE-588B-9D17-E6F3D9AD3FD0}"/>
          </ac:picMkLst>
        </pc:picChg>
        <pc:picChg chg="del">
          <ac:chgData name="Shakthi G, EC" userId="886dc6e5-b23f-4ade-96d3-c94320340fed" providerId="ADAL" clId="{C23F9D2D-93AB-4BF3-B6BF-479CF68AE000}" dt="2024-05-26T10:00:41.042" v="148" actId="478"/>
          <ac:picMkLst>
            <pc:docMk/>
            <pc:sldMk cId="2633563574" sldId="268"/>
            <ac:picMk id="13" creationId="{72733AC9-8A6F-930F-D43F-841CD9ABDF49}"/>
          </ac:picMkLst>
        </pc:picChg>
        <pc:picChg chg="del">
          <ac:chgData name="Shakthi G, EC" userId="886dc6e5-b23f-4ade-96d3-c94320340fed" providerId="ADAL" clId="{C23F9D2D-93AB-4BF3-B6BF-479CF68AE000}" dt="2024-05-26T09:52:47.142" v="85" actId="478"/>
          <ac:picMkLst>
            <pc:docMk/>
            <pc:sldMk cId="2633563574" sldId="268"/>
            <ac:picMk id="14" creationId="{71F5B83B-3203-13E9-B0AF-09A1D61029F0}"/>
          </ac:picMkLst>
        </pc:picChg>
        <pc:picChg chg="del">
          <ac:chgData name="Shakthi G, EC" userId="886dc6e5-b23f-4ade-96d3-c94320340fed" providerId="ADAL" clId="{C23F9D2D-93AB-4BF3-B6BF-479CF68AE000}" dt="2024-05-26T10:00:07.377" v="138" actId="478"/>
          <ac:picMkLst>
            <pc:docMk/>
            <pc:sldMk cId="2633563574" sldId="268"/>
            <ac:picMk id="15" creationId="{5C4589DD-63D3-6A30-4F1A-C8540C6796D3}"/>
          </ac:picMkLst>
        </pc:picChg>
        <pc:picChg chg="add del mod">
          <ac:chgData name="Shakthi G, EC" userId="886dc6e5-b23f-4ade-96d3-c94320340fed" providerId="ADAL" clId="{C23F9D2D-93AB-4BF3-B6BF-479CF68AE000}" dt="2024-05-26T10:00:30.650" v="146" actId="478"/>
          <ac:picMkLst>
            <pc:docMk/>
            <pc:sldMk cId="2633563574" sldId="268"/>
            <ac:picMk id="18" creationId="{F5EAF22B-AE83-42A8-ACD4-B48D7C06EB0E}"/>
          </ac:picMkLst>
        </pc:picChg>
        <pc:picChg chg="add del mod modCrop">
          <ac:chgData name="Shakthi G, EC" userId="886dc6e5-b23f-4ade-96d3-c94320340fed" providerId="ADAL" clId="{C23F9D2D-93AB-4BF3-B6BF-479CF68AE000}" dt="2024-05-26T10:01:00.834" v="151" actId="478"/>
          <ac:picMkLst>
            <pc:docMk/>
            <pc:sldMk cId="2633563574" sldId="268"/>
            <ac:picMk id="19" creationId="{AEB485E8-43F2-43B1-93E0-B6030A05DC20}"/>
          </ac:picMkLst>
        </pc:picChg>
        <pc:picChg chg="add mod">
          <ac:chgData name="Shakthi G, EC" userId="886dc6e5-b23f-4ade-96d3-c94320340fed" providerId="ADAL" clId="{C23F9D2D-93AB-4BF3-B6BF-479CF68AE000}" dt="2024-05-26T10:00:20.854" v="144" actId="1076"/>
          <ac:picMkLst>
            <pc:docMk/>
            <pc:sldMk cId="2633563574" sldId="268"/>
            <ac:picMk id="21" creationId="{7643F3C5-FEF8-4B85-8989-73730BAB78E9}"/>
          </ac:picMkLst>
        </pc:picChg>
        <pc:picChg chg="add mod">
          <ac:chgData name="Shakthi G, EC" userId="886dc6e5-b23f-4ade-96d3-c94320340fed" providerId="ADAL" clId="{C23F9D2D-93AB-4BF3-B6BF-479CF68AE000}" dt="2024-05-26T10:00:34.704" v="147" actId="1076"/>
          <ac:picMkLst>
            <pc:docMk/>
            <pc:sldMk cId="2633563574" sldId="268"/>
            <ac:picMk id="22" creationId="{764E669E-E451-47F8-977A-AEAB26B4B017}"/>
          </ac:picMkLst>
        </pc:picChg>
        <pc:picChg chg="add mod">
          <ac:chgData name="Shakthi G, EC" userId="886dc6e5-b23f-4ade-96d3-c94320340fed" providerId="ADAL" clId="{C23F9D2D-93AB-4BF3-B6BF-479CF68AE000}" dt="2024-05-26T10:00:48.593" v="150" actId="1076"/>
          <ac:picMkLst>
            <pc:docMk/>
            <pc:sldMk cId="2633563574" sldId="268"/>
            <ac:picMk id="23" creationId="{F0D89BBB-37EE-427B-956E-512815288C7D}"/>
          </ac:picMkLst>
        </pc:picChg>
        <pc:picChg chg="add mod modCrop">
          <ac:chgData name="Shakthi G, EC" userId="886dc6e5-b23f-4ade-96d3-c94320340fed" providerId="ADAL" clId="{C23F9D2D-93AB-4BF3-B6BF-479CF68AE000}" dt="2024-05-26T10:01:23.923" v="156" actId="1076"/>
          <ac:picMkLst>
            <pc:docMk/>
            <pc:sldMk cId="2633563574" sldId="268"/>
            <ac:picMk id="24" creationId="{BF69ADA1-BEBB-4C5A-B284-BAFFE787446E}"/>
          </ac:picMkLst>
        </pc:picChg>
        <pc:picChg chg="add del mod">
          <ac:chgData name="Shakthi G, EC" userId="886dc6e5-b23f-4ade-96d3-c94320340fed" providerId="ADAL" clId="{C23F9D2D-93AB-4BF3-B6BF-479CF68AE000}" dt="2024-05-26T10:12:23.171" v="284" actId="478"/>
          <ac:picMkLst>
            <pc:docMk/>
            <pc:sldMk cId="2633563574" sldId="268"/>
            <ac:picMk id="25" creationId="{709CAC4D-8E55-42A8-BDEF-BFB637EBDD5A}"/>
          </ac:picMkLst>
        </pc:picChg>
        <pc:picChg chg="add mod">
          <ac:chgData name="Shakthi G, EC" userId="886dc6e5-b23f-4ade-96d3-c94320340fed" providerId="ADAL" clId="{C23F9D2D-93AB-4BF3-B6BF-479CF68AE000}" dt="2024-05-26T10:12:24.106" v="285"/>
          <ac:picMkLst>
            <pc:docMk/>
            <pc:sldMk cId="2633563574" sldId="268"/>
            <ac:picMk id="27" creationId="{5130F671-B972-4BED-A7E1-F9CE039BF50F}"/>
          </ac:picMkLst>
        </pc:picChg>
        <pc:cxnChg chg="add mod">
          <ac:chgData name="Shakthi G, EC" userId="886dc6e5-b23f-4ade-96d3-c94320340fed" providerId="ADAL" clId="{C23F9D2D-93AB-4BF3-B6BF-479CF68AE000}" dt="2024-05-26T10:12:24.106" v="285"/>
          <ac:cxnSpMkLst>
            <pc:docMk/>
            <pc:sldMk cId="2633563574" sldId="268"/>
            <ac:cxnSpMk id="28" creationId="{096BE8B5-1193-448A-8CC5-9AD1C186A075}"/>
          </ac:cxnSpMkLst>
        </pc:cxnChg>
      </pc:sldChg>
      <pc:sldChg chg="addSp delSp modSp add mod modAnim">
        <pc:chgData name="Shakthi G, EC" userId="886dc6e5-b23f-4ade-96d3-c94320340fed" providerId="ADAL" clId="{C23F9D2D-93AB-4BF3-B6BF-479CF68AE000}" dt="2024-05-26T10:15:05.639" v="297"/>
        <pc:sldMkLst>
          <pc:docMk/>
          <pc:sldMk cId="2006971736" sldId="269"/>
        </pc:sldMkLst>
        <pc:spChg chg="del mod">
          <ac:chgData name="Shakthi G, EC" userId="886dc6e5-b23f-4ade-96d3-c94320340fed" providerId="ADAL" clId="{C23F9D2D-93AB-4BF3-B6BF-479CF68AE000}" dt="2024-05-26T10:15:04.737" v="296" actId="478"/>
          <ac:spMkLst>
            <pc:docMk/>
            <pc:sldMk cId="2006971736" sldId="269"/>
            <ac:spMk id="7" creationId="{CD3AD4F0-6CB4-FA6C-7E03-925F531072AF}"/>
          </ac:spMkLst>
        </pc:spChg>
        <pc:spChg chg="del mod">
          <ac:chgData name="Shakthi G, EC" userId="886dc6e5-b23f-4ade-96d3-c94320340fed" providerId="ADAL" clId="{C23F9D2D-93AB-4BF3-B6BF-479CF68AE000}" dt="2024-05-26T09:39:35.913" v="70" actId="478"/>
          <ac:spMkLst>
            <pc:docMk/>
            <pc:sldMk cId="2006971736" sldId="269"/>
            <ac:spMk id="8" creationId="{22957E31-0BC9-E007-68F0-66458EADE70F}"/>
          </ac:spMkLst>
        </pc:spChg>
        <pc:spChg chg="del">
          <ac:chgData name="Shakthi G, EC" userId="886dc6e5-b23f-4ade-96d3-c94320340fed" providerId="ADAL" clId="{C23F9D2D-93AB-4BF3-B6BF-479CF68AE000}" dt="2024-05-26T09:34:56.932" v="45" actId="478"/>
          <ac:spMkLst>
            <pc:docMk/>
            <pc:sldMk cId="2006971736" sldId="269"/>
            <ac:spMk id="11" creationId="{9FC8C03A-BEC0-455B-BC63-BE7557528E03}"/>
          </ac:spMkLst>
        </pc:spChg>
        <pc:spChg chg="add mod">
          <ac:chgData name="Shakthi G, EC" userId="886dc6e5-b23f-4ade-96d3-c94320340fed" providerId="ADAL" clId="{C23F9D2D-93AB-4BF3-B6BF-479CF68AE000}" dt="2024-05-26T10:10:29.459" v="266" actId="1076"/>
          <ac:spMkLst>
            <pc:docMk/>
            <pc:sldMk cId="2006971736" sldId="269"/>
            <ac:spMk id="12" creationId="{EF2A933C-C1D7-4A36-A235-8731B906BDE2}"/>
          </ac:spMkLst>
        </pc:spChg>
        <pc:spChg chg="add mod">
          <ac:chgData name="Shakthi G, EC" userId="886dc6e5-b23f-4ade-96d3-c94320340fed" providerId="ADAL" clId="{C23F9D2D-93AB-4BF3-B6BF-479CF68AE000}" dt="2024-05-26T10:15:05.639" v="297"/>
          <ac:spMkLst>
            <pc:docMk/>
            <pc:sldMk cId="2006971736" sldId="269"/>
            <ac:spMk id="16" creationId="{82A0200D-C5AA-4451-B98B-4D880F13FFA7}"/>
          </ac:spMkLst>
        </pc:spChg>
        <pc:picChg chg="del mod">
          <ac:chgData name="Shakthi G, EC" userId="886dc6e5-b23f-4ade-96d3-c94320340fed" providerId="ADAL" clId="{C23F9D2D-93AB-4BF3-B6BF-479CF68AE000}" dt="2024-05-26T10:08:47.528" v="239" actId="478"/>
          <ac:picMkLst>
            <pc:docMk/>
            <pc:sldMk cId="2006971736" sldId="269"/>
            <ac:picMk id="9" creationId="{3D8ABADC-E981-5A11-3DC2-999E61FCEE25}"/>
          </ac:picMkLst>
        </pc:picChg>
        <pc:picChg chg="add del mod">
          <ac:chgData name="Shakthi G, EC" userId="886dc6e5-b23f-4ade-96d3-c94320340fed" providerId="ADAL" clId="{C23F9D2D-93AB-4BF3-B6BF-479CF68AE000}" dt="2024-05-26T10:15:04.737" v="296" actId="478"/>
          <ac:picMkLst>
            <pc:docMk/>
            <pc:sldMk cId="2006971736" sldId="269"/>
            <ac:picMk id="14" creationId="{98D32FEF-AF90-4D76-A163-B3DE66673FC7}"/>
          </ac:picMkLst>
        </pc:picChg>
        <pc:picChg chg="add mod">
          <ac:chgData name="Shakthi G, EC" userId="886dc6e5-b23f-4ade-96d3-c94320340fed" providerId="ADAL" clId="{C23F9D2D-93AB-4BF3-B6BF-479CF68AE000}" dt="2024-05-26T10:15:05.639" v="297"/>
          <ac:picMkLst>
            <pc:docMk/>
            <pc:sldMk cId="2006971736" sldId="269"/>
            <ac:picMk id="18" creationId="{7F1D1E61-C903-4C16-AC83-DA48C50A16F7}"/>
          </ac:picMkLst>
        </pc:picChg>
        <pc:cxnChg chg="add del mod">
          <ac:chgData name="Shakthi G, EC" userId="886dc6e5-b23f-4ade-96d3-c94320340fed" providerId="ADAL" clId="{C23F9D2D-93AB-4BF3-B6BF-479CF68AE000}" dt="2024-05-26T09:39:40.917" v="72"/>
          <ac:cxnSpMkLst>
            <pc:docMk/>
            <pc:sldMk cId="2006971736" sldId="269"/>
            <ac:cxnSpMk id="13" creationId="{30C81EE3-7B36-4F20-B3CF-F816C0E49E18}"/>
          </ac:cxnSpMkLst>
        </pc:cxnChg>
        <pc:cxnChg chg="add del mod">
          <ac:chgData name="Shakthi G, EC" userId="886dc6e5-b23f-4ade-96d3-c94320340fed" providerId="ADAL" clId="{C23F9D2D-93AB-4BF3-B6BF-479CF68AE000}" dt="2024-05-26T10:15:04.737" v="296" actId="478"/>
          <ac:cxnSpMkLst>
            <pc:docMk/>
            <pc:sldMk cId="2006971736" sldId="269"/>
            <ac:cxnSpMk id="15" creationId="{C8098FDA-B398-46AB-8024-7E2947360D39}"/>
          </ac:cxnSpMkLst>
        </pc:cxnChg>
        <pc:cxnChg chg="add mod">
          <ac:chgData name="Shakthi G, EC" userId="886dc6e5-b23f-4ade-96d3-c94320340fed" providerId="ADAL" clId="{C23F9D2D-93AB-4BF3-B6BF-479CF68AE000}" dt="2024-05-26T10:15:05.639" v="297"/>
          <ac:cxnSpMkLst>
            <pc:docMk/>
            <pc:sldMk cId="2006971736" sldId="269"/>
            <ac:cxnSpMk id="17" creationId="{A81D2CA4-5822-4143-9B71-B3A67293A2BE}"/>
          </ac:cxnSpMkLst>
        </pc:cxnChg>
      </pc:sldChg>
      <pc:sldChg chg="new del">
        <pc:chgData name="Shakthi G, EC" userId="886dc6e5-b23f-4ade-96d3-c94320340fed" providerId="ADAL" clId="{C23F9D2D-93AB-4BF3-B6BF-479CF68AE000}" dt="2024-05-26T10:28:59.047" v="331" actId="47"/>
        <pc:sldMkLst>
          <pc:docMk/>
          <pc:sldMk cId="258612495" sldId="270"/>
        </pc:sldMkLst>
      </pc:sldChg>
      <pc:sldChg chg="addSp delSp modSp add mod modTransition setBg">
        <pc:chgData name="Shakthi G, EC" userId="886dc6e5-b23f-4ade-96d3-c94320340fed" providerId="ADAL" clId="{C23F9D2D-93AB-4BF3-B6BF-479CF68AE000}" dt="2024-05-26T10:40:12.066" v="371"/>
        <pc:sldMkLst>
          <pc:docMk/>
          <pc:sldMk cId="600940934" sldId="271"/>
        </pc:sldMkLst>
        <pc:spChg chg="mod">
          <ac:chgData name="Shakthi G, EC" userId="886dc6e5-b23f-4ade-96d3-c94320340fed" providerId="ADAL" clId="{C23F9D2D-93AB-4BF3-B6BF-479CF68AE000}" dt="2024-05-26T10:29:51.622" v="342" actId="1076"/>
          <ac:spMkLst>
            <pc:docMk/>
            <pc:sldMk cId="600940934" sldId="271"/>
            <ac:spMk id="3" creationId="{BE35257A-46CF-9109-1B25-D7A3AAE97C1C}"/>
          </ac:spMkLst>
        </pc:spChg>
        <pc:grpChg chg="del">
          <ac:chgData name="Shakthi G, EC" userId="886dc6e5-b23f-4ade-96d3-c94320340fed" providerId="ADAL" clId="{C23F9D2D-93AB-4BF3-B6BF-479CF68AE000}" dt="2024-05-26T10:29:02.917" v="332" actId="478"/>
          <ac:grpSpMkLst>
            <pc:docMk/>
            <pc:sldMk cId="600940934" sldId="271"/>
            <ac:grpSpMk id="10" creationId="{358171E9-6482-427F-ADC5-36B5B89E0F91}"/>
          </ac:grpSpMkLst>
        </pc:grpChg>
        <pc:picChg chg="mod">
          <ac:chgData name="Shakthi G, EC" userId="886dc6e5-b23f-4ade-96d3-c94320340fed" providerId="ADAL" clId="{C23F9D2D-93AB-4BF3-B6BF-479CF68AE000}" dt="2024-05-26T10:29:25.879" v="336" actId="14100"/>
          <ac:picMkLst>
            <pc:docMk/>
            <pc:sldMk cId="600940934" sldId="271"/>
            <ac:picMk id="4" creationId="{E3310CB8-54EA-0DF1-AA45-66A7D8BF80E8}"/>
          </ac:picMkLst>
        </pc:picChg>
        <pc:picChg chg="add mod">
          <ac:chgData name="Shakthi G, EC" userId="886dc6e5-b23f-4ade-96d3-c94320340fed" providerId="ADAL" clId="{C23F9D2D-93AB-4BF3-B6BF-479CF68AE000}" dt="2024-05-26T10:29:19.303" v="335" actId="1076"/>
          <ac:picMkLst>
            <pc:docMk/>
            <pc:sldMk cId="600940934" sldId="271"/>
            <ac:picMk id="14" creationId="{2B9EA877-4623-43B8-A4B7-0426C26760BF}"/>
          </ac:picMkLst>
        </pc:picChg>
      </pc:sldChg>
      <pc:sldChg chg="add modTransition">
        <pc:chgData name="Shakthi G, EC" userId="886dc6e5-b23f-4ade-96d3-c94320340fed" providerId="ADAL" clId="{C23F9D2D-93AB-4BF3-B6BF-479CF68AE000}" dt="2024-05-26T10:30:45.530" v="351"/>
        <pc:sldMkLst>
          <pc:docMk/>
          <pc:sldMk cId="362549093" sldId="272"/>
        </pc:sldMkLst>
      </pc:sldChg>
      <pc:sldMasterChg chg="addSp modSp mod">
        <pc:chgData name="Shakthi G, EC" userId="886dc6e5-b23f-4ade-96d3-c94320340fed" providerId="ADAL" clId="{C23F9D2D-93AB-4BF3-B6BF-479CF68AE000}" dt="2024-05-26T10:42:02.648" v="402"/>
        <pc:sldMasterMkLst>
          <pc:docMk/>
          <pc:sldMasterMk cId="2194180888" sldId="2147483648"/>
        </pc:sldMasterMkLst>
        <pc:spChg chg="add mod ord modVis">
          <ac:chgData name="Shakthi G, EC" userId="886dc6e5-b23f-4ade-96d3-c94320340fed" providerId="ADAL" clId="{C23F9D2D-93AB-4BF3-B6BF-479CF68AE000}" dt="2024-05-26T10:42:02.648" v="402"/>
          <ac:spMkLst>
            <pc:docMk/>
            <pc:sldMasterMk cId="2194180888" sldId="2147483648"/>
            <ac:spMk id="7" creationId="{DDE20158-CC06-4AD0-894F-87737CF25F1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F0063-226B-4F5B-AB2A-CE2FB2C28832}" type="datetimeFigureOut">
              <a:rPr lang="en-IN" smtClean="0"/>
              <a:t>26-05-2024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4F639-5F94-4F44-9946-4D74EA2CEF76}" type="slidenum">
              <a:rPr lang="en-IN" smtClean="0"/>
              <a:t>‹#›</a:t>
            </a:fld>
            <a:endParaRPr lang="en-IN"/>
          </a:p>
        </p:txBody>
      </p:sp>
    </p:spTree>
    <p:extLst>
      <p:ext uri="{BB962C8B-B14F-4D97-AF65-F5344CB8AC3E}">
        <p14:creationId xmlns:p14="http://schemas.microsoft.com/office/powerpoint/2010/main" val="113534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D4F639-5F94-4F44-9946-4D74EA2CEF76}" type="slidenum">
              <a:rPr lang="en-IN" smtClean="0"/>
              <a:t>1</a:t>
            </a:fld>
            <a:endParaRPr lang="en-IN"/>
          </a:p>
        </p:txBody>
      </p:sp>
    </p:spTree>
    <p:extLst>
      <p:ext uri="{BB962C8B-B14F-4D97-AF65-F5344CB8AC3E}">
        <p14:creationId xmlns:p14="http://schemas.microsoft.com/office/powerpoint/2010/main" val="225518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63635-77DE-9554-81FC-014E4FA5D8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767B1B-7AD2-6206-2DE3-5B15A2163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ECC6CB-A3C2-3C50-5FAC-3BFE7D98895D}"/>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5EB4EDF8-C790-C884-1C8F-12FF7A973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D164F-AE38-6189-FFBC-F7465F4E9FCE}"/>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87006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3D70-0138-810F-9E19-E5A76589A9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6D08B4-7788-6B91-D6AB-3108B7607B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507DA6-C122-E114-B6C0-C5A6A342392E}"/>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D7BB5CFE-2F40-0F72-AB8D-677D71A3BF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74D8D3-6A78-CE27-A785-83F4A55AF2CC}"/>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2679958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E9719-F2CD-A2B3-EC51-C7CF618AF0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EA0C93-8C87-AB04-4844-1FEED99DC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2F034D-D80A-B6D5-0B43-3E950E64BDEE}"/>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D7EF542B-5435-2E22-D4CE-726E664E35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E09B7-1C4E-9697-8E5D-22BB70E1FD1B}"/>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159755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9C9-694F-74B3-8116-97055C12E4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6C3683-5FD4-4B89-2EE5-8B12E7B8B3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8CC459-F2A9-D57A-1088-CCAC60303D96}"/>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7A5E133C-E1EC-76DC-8A81-90C79F877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B90D8D-6371-7B94-C7D3-05C75A08FB1D}"/>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427807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6067-8070-8FDB-9BD2-99DDB76F1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FCECF7-34C9-F148-6409-94BC9CA01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4F87C-AEFD-3D0A-806B-307B447772AF}"/>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2C3DC927-0239-0134-D0E9-D37FC08E89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A59658-D138-851A-1BBC-F39D83294553}"/>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413624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CF86-D436-7441-4005-29F71D8FE6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0F1C8-0720-7CF6-B24F-C3E1DEF868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6D781-01A5-3E98-DCD8-663160995F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2D88BA-CBE1-9209-D602-D92968D36A4D}"/>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6" name="Footer Placeholder 5">
            <a:extLst>
              <a:ext uri="{FF2B5EF4-FFF2-40B4-BE49-F238E27FC236}">
                <a16:creationId xmlns:a16="http://schemas.microsoft.com/office/drawing/2014/main" id="{FC9793B8-D8FE-DA8A-6BC2-2A77F91B09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FC9178-487E-3C3F-1773-F140B8CF1D1C}"/>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1780127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7928-E5FA-70E3-7C7C-49A334B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A7B499-3488-2BAE-0C18-3CDA393A0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071152-F58F-17E2-16E8-8AE85D38B1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F153EE-39F2-344F-60F5-D794800995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397A94-898F-B368-E436-B052AE2B44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264C8EA-4888-016D-6D11-F7F237EA039F}"/>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8" name="Footer Placeholder 7">
            <a:extLst>
              <a:ext uri="{FF2B5EF4-FFF2-40B4-BE49-F238E27FC236}">
                <a16:creationId xmlns:a16="http://schemas.microsoft.com/office/drawing/2014/main" id="{93216B66-75E8-3D8B-7B76-11C10DBE2A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21C37F-8D8A-B415-1EAC-53973779DAB4}"/>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81563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B680-58DD-CE7F-816B-53A074ECAD4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11FA9B-519E-D8FE-C44B-3065E59B17E3}"/>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4" name="Footer Placeholder 3">
            <a:extLst>
              <a:ext uri="{FF2B5EF4-FFF2-40B4-BE49-F238E27FC236}">
                <a16:creationId xmlns:a16="http://schemas.microsoft.com/office/drawing/2014/main" id="{EEA3B083-42D3-E08C-E825-0EDCCC2545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5E98DC-A4BD-1CDB-45D4-15D826F9F7E1}"/>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246129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F29D0A-E3AE-D0FE-1266-E165DE50D178}"/>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3" name="Footer Placeholder 2">
            <a:extLst>
              <a:ext uri="{FF2B5EF4-FFF2-40B4-BE49-F238E27FC236}">
                <a16:creationId xmlns:a16="http://schemas.microsoft.com/office/drawing/2014/main" id="{5AE070DB-629F-61B5-6AC9-D326557EDA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12B65E-4E2F-1AD7-14B9-E1038D71BABA}"/>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101717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56B-EBA3-97DD-88CE-4AFDEA775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F21064-0617-05C7-5BDA-1D151A3706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779A22-E896-E875-1BB8-2CD816E59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F9C80-AEDE-32D0-6F0E-8DEA1F7BB085}"/>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6" name="Footer Placeholder 5">
            <a:extLst>
              <a:ext uri="{FF2B5EF4-FFF2-40B4-BE49-F238E27FC236}">
                <a16:creationId xmlns:a16="http://schemas.microsoft.com/office/drawing/2014/main" id="{FF585866-5515-D5A9-819A-A27A6D21B2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97973F-553E-B1B1-A30D-AF87B936A9B9}"/>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378532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9C98-9CB8-F97F-F609-7BA3EB881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5D5446-29FA-7603-2BB9-7506AB60D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8BF898-FE10-E6AF-5DBA-2B43E44DB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5CBFA-DBAF-50B8-3754-BA03DF7A9064}"/>
              </a:ext>
            </a:extLst>
          </p:cNvPr>
          <p:cNvSpPr>
            <a:spLocks noGrp="1"/>
          </p:cNvSpPr>
          <p:nvPr>
            <p:ph type="dt" sz="half" idx="10"/>
          </p:nvPr>
        </p:nvSpPr>
        <p:spPr/>
        <p:txBody>
          <a:bodyPr/>
          <a:lstStyle/>
          <a:p>
            <a:fld id="{07B141E3-D540-46F5-A76A-126F8D88A2FA}" type="datetimeFigureOut">
              <a:rPr lang="en-IN" smtClean="0"/>
              <a:t>26-05-2024</a:t>
            </a:fld>
            <a:endParaRPr lang="en-IN"/>
          </a:p>
        </p:txBody>
      </p:sp>
      <p:sp>
        <p:nvSpPr>
          <p:cNvPr id="6" name="Footer Placeholder 5">
            <a:extLst>
              <a:ext uri="{FF2B5EF4-FFF2-40B4-BE49-F238E27FC236}">
                <a16:creationId xmlns:a16="http://schemas.microsoft.com/office/drawing/2014/main" id="{46279F8E-8236-5FE3-09A1-77EA089253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1B829B-4DB8-2A0E-F3A5-04CDAC3DA0D6}"/>
              </a:ext>
            </a:extLst>
          </p:cNvPr>
          <p:cNvSpPr>
            <a:spLocks noGrp="1"/>
          </p:cNvSpPr>
          <p:nvPr>
            <p:ph type="sldNum" sz="quarter" idx="12"/>
          </p:nvPr>
        </p:nvSpPr>
        <p:spPr/>
        <p:txBody>
          <a:bodyPr/>
          <a:lstStyle/>
          <a:p>
            <a:fld id="{A0AF00B7-6C85-4F43-A6AB-9F14246B3075}" type="slidenum">
              <a:rPr lang="en-IN" smtClean="0"/>
              <a:t>‹#›</a:t>
            </a:fld>
            <a:endParaRPr lang="en-IN"/>
          </a:p>
        </p:txBody>
      </p:sp>
    </p:spTree>
    <p:extLst>
      <p:ext uri="{BB962C8B-B14F-4D97-AF65-F5344CB8AC3E}">
        <p14:creationId xmlns:p14="http://schemas.microsoft.com/office/powerpoint/2010/main" val="324047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869660-D1E7-AC7D-EBB4-5218C139F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3EFAA4-2AD0-914E-ED32-2785F6AE7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EA4661-C68C-5B53-3C70-09F10346AA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141E3-D540-46F5-A76A-126F8D88A2FA}" type="datetimeFigureOut">
              <a:rPr lang="en-IN" smtClean="0"/>
              <a:t>26-05-2024</a:t>
            </a:fld>
            <a:endParaRPr lang="en-IN"/>
          </a:p>
        </p:txBody>
      </p:sp>
      <p:sp>
        <p:nvSpPr>
          <p:cNvPr id="5" name="Footer Placeholder 4">
            <a:extLst>
              <a:ext uri="{FF2B5EF4-FFF2-40B4-BE49-F238E27FC236}">
                <a16:creationId xmlns:a16="http://schemas.microsoft.com/office/drawing/2014/main" id="{B8C274CA-116D-FAEA-6F86-6677C415FB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697549-F4DB-F3F6-D592-006B2967C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F00B7-6C85-4F43-A6AB-9F14246B3075}" type="slidenum">
              <a:rPr lang="en-IN" smtClean="0"/>
              <a:t>‹#›</a:t>
            </a:fld>
            <a:endParaRPr lang="en-IN"/>
          </a:p>
        </p:txBody>
      </p:sp>
      <p:sp>
        <p:nvSpPr>
          <p:cNvPr id="7" name="MSIPCMContentMarking" descr="{&quot;HashCode&quot;:-497555464,&quot;Placement&quot;:&quot;Footer&quot;,&quot;Top&quot;:519.343,&quot;Left&quot;:427.2504,&quot;SlideWidth&quot;:960,&quot;SlideHeight&quot;:540}">
            <a:extLst>
              <a:ext uri="{FF2B5EF4-FFF2-40B4-BE49-F238E27FC236}">
                <a16:creationId xmlns:a16="http://schemas.microsoft.com/office/drawing/2014/main" id="{DDE20158-CC06-4AD0-894F-87737CF25F10}"/>
              </a:ext>
            </a:extLst>
          </p:cNvPr>
          <p:cNvSpPr txBox="1"/>
          <p:nvPr userDrawn="1"/>
        </p:nvSpPr>
        <p:spPr>
          <a:xfrm>
            <a:off x="5426080" y="6595656"/>
            <a:ext cx="1339839"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8000"/>
                </a:solidFill>
                <a:latin typeface="Calibri" panose="020F0502020204030204" pitchFamily="34" charset="0"/>
              </a:rPr>
              <a:t>Classification: Public</a:t>
            </a:r>
          </a:p>
        </p:txBody>
      </p:sp>
    </p:spTree>
    <p:extLst>
      <p:ext uri="{BB962C8B-B14F-4D97-AF65-F5344CB8AC3E}">
        <p14:creationId xmlns:p14="http://schemas.microsoft.com/office/powerpoint/2010/main" val="2194180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6.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6.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6.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6.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F3B80A-475D-976F-7605-E453A58CE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224" y="967031"/>
            <a:ext cx="8130282" cy="4577862"/>
          </a:xfrm>
          <a:prstGeom prst="rect">
            <a:avLst/>
          </a:prstGeom>
        </p:spPr>
      </p:pic>
    </p:spTree>
    <p:extLst>
      <p:ext uri="{BB962C8B-B14F-4D97-AF65-F5344CB8AC3E}">
        <p14:creationId xmlns:p14="http://schemas.microsoft.com/office/powerpoint/2010/main" val="1379754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F539DD-5B93-1AEB-4A3B-A35F1162F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034" y="1329073"/>
            <a:ext cx="943488" cy="1213055"/>
          </a:xfrm>
          <a:prstGeom prst="roundRect">
            <a:avLst/>
          </a:prstGeom>
        </p:spPr>
      </p:pic>
      <p:sp>
        <p:nvSpPr>
          <p:cNvPr id="16" name="TextBox 15">
            <a:extLst>
              <a:ext uri="{FF2B5EF4-FFF2-40B4-BE49-F238E27FC236}">
                <a16:creationId xmlns:a16="http://schemas.microsoft.com/office/drawing/2014/main" id="{03EAA6EB-BB68-A941-B377-80B6B32C4043}"/>
              </a:ext>
            </a:extLst>
          </p:cNvPr>
          <p:cNvSpPr txBox="1"/>
          <p:nvPr/>
        </p:nvSpPr>
        <p:spPr>
          <a:xfrm>
            <a:off x="191344" y="1014627"/>
            <a:ext cx="5205365" cy="1077218"/>
          </a:xfrm>
          <a:prstGeom prst="rect">
            <a:avLst/>
          </a:prstGeom>
          <a:noFill/>
        </p:spPr>
        <p:txBody>
          <a:bodyPr wrap="square" rtlCol="0">
            <a:spAutoFit/>
          </a:bodyPr>
          <a:lstStyle/>
          <a:p>
            <a:r>
              <a:rPr lang="en-US" sz="3200" b="1" dirty="0">
                <a:solidFill>
                  <a:srgbClr val="4C4C4C"/>
                </a:solidFill>
              </a:rPr>
              <a:t> Parini Dedhia</a:t>
            </a:r>
          </a:p>
          <a:p>
            <a:endParaRPr lang="en-IN" sz="32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0" name="Rectangle: Rounded Corners 19">
            <a:extLst>
              <a:ext uri="{FF2B5EF4-FFF2-40B4-BE49-F238E27FC236}">
                <a16:creationId xmlns:a16="http://schemas.microsoft.com/office/drawing/2014/main" id="{25578C5D-834A-4189-9058-2E9875833B85}"/>
              </a:ext>
            </a:extLst>
          </p:cNvPr>
          <p:cNvSpPr/>
          <p:nvPr/>
        </p:nvSpPr>
        <p:spPr>
          <a:xfrm flipV="1">
            <a:off x="324041" y="1577884"/>
            <a:ext cx="4551735" cy="45719"/>
          </a:xfrm>
          <a:prstGeom prst="roundRect">
            <a:avLst/>
          </a:prstGeom>
          <a:solidFill>
            <a:srgbClr val="FF5E00"/>
          </a:solidFill>
          <a:ln>
            <a:solidFill>
              <a:srgbClr val="FF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06C0388-BAA4-4175-AC96-342F035F406E}"/>
              </a:ext>
            </a:extLst>
          </p:cNvPr>
          <p:cNvSpPr txBox="1"/>
          <p:nvPr/>
        </p:nvSpPr>
        <p:spPr>
          <a:xfrm>
            <a:off x="254496" y="2050330"/>
            <a:ext cx="6716830" cy="3785011"/>
          </a:xfrm>
          <a:prstGeom prst="rect">
            <a:avLst/>
          </a:prstGeom>
          <a:noFill/>
        </p:spPr>
        <p:txBody>
          <a:bodyPr wrap="square">
            <a:spAutoFit/>
          </a:bodyPr>
          <a:lstStyle/>
          <a:p>
            <a:pPr marL="0" indent="0">
              <a:buNone/>
            </a:pPr>
            <a:r>
              <a:rPr lang="en-US" sz="2000" b="1" dirty="0">
                <a:solidFill>
                  <a:srgbClr val="FF5E00"/>
                </a:solidFill>
              </a:rPr>
              <a:t> Team:</a:t>
            </a:r>
            <a:r>
              <a:rPr lang="en-US" sz="2000" dirty="0">
                <a:solidFill>
                  <a:schemeClr val="tx1">
                    <a:lumMod val="65000"/>
                    <a:lumOff val="35000"/>
                  </a:schemeClr>
                </a:solidFill>
              </a:rPr>
              <a:t> GTB</a:t>
            </a:r>
            <a:endParaRPr lang="en-US" sz="2000" b="1" dirty="0">
              <a:solidFill>
                <a:srgbClr val="4C4C4C"/>
              </a:solidFill>
            </a:endParaRPr>
          </a:p>
          <a:p>
            <a:pPr>
              <a:lnSpc>
                <a:spcPct val="150000"/>
              </a:lnSpc>
            </a:pPr>
            <a:r>
              <a:rPr lang="en-US" sz="1800" b="1" dirty="0">
                <a:solidFill>
                  <a:srgbClr val="FF5E00"/>
                </a:solidFill>
              </a:rPr>
              <a:t>About me: </a:t>
            </a:r>
            <a:r>
              <a:rPr lang="en-US" sz="1800" dirty="0">
                <a:solidFill>
                  <a:schemeClr val="tx1">
                    <a:lumMod val="65000"/>
                    <a:lumOff val="35000"/>
                  </a:schemeClr>
                </a:solidFill>
              </a:rPr>
              <a:t>I am an Engineering graduate with specialization in Computers, I started my career with mobile games and apps development and then moved in to Banking domain since Jan 2012. I have good experience in OBDX Internet and Mobile Banking implementations.</a:t>
            </a:r>
          </a:p>
          <a:p>
            <a:pPr algn="just">
              <a:lnSpc>
                <a:spcPct val="120000"/>
              </a:lnSpc>
            </a:pPr>
            <a:r>
              <a:rPr lang="en-US" sz="1800" b="1" dirty="0">
                <a:solidFill>
                  <a:srgbClr val="FF5E00"/>
                </a:solidFill>
              </a:rPr>
              <a:t>So far @ Mashreq: </a:t>
            </a:r>
            <a:r>
              <a:rPr lang="en-US" sz="1800" dirty="0">
                <a:solidFill>
                  <a:schemeClr val="tx1">
                    <a:lumMod val="65000"/>
                    <a:lumOff val="35000"/>
                  </a:schemeClr>
                </a:solidFill>
              </a:rPr>
              <a:t>My journey in Mashreq is interesting as it’s the first time I am joining a company remotely. Everyone here is very knowledgeable and helpful and do not hesitate in guiding the newcomers.</a:t>
            </a:r>
          </a:p>
        </p:txBody>
      </p:sp>
      <p:pic>
        <p:nvPicPr>
          <p:cNvPr id="21" name="Picture 20">
            <a:extLst>
              <a:ext uri="{FF2B5EF4-FFF2-40B4-BE49-F238E27FC236}">
                <a16:creationId xmlns:a16="http://schemas.microsoft.com/office/drawing/2014/main" id="{7643F3C5-FEF8-4B85-8989-73730BAB78E9}"/>
              </a:ext>
            </a:extLst>
          </p:cNvPr>
          <p:cNvPicPr>
            <a:picLocks noChangeAspect="1"/>
          </p:cNvPicPr>
          <p:nvPr/>
        </p:nvPicPr>
        <p:blipFill>
          <a:blip r:embed="rId3">
            <a:extLst>
              <a:ext uri="{28A0092B-C50C-407E-A947-70E740481C1C}">
                <a14:useLocalDpi xmlns:a14="http://schemas.microsoft.com/office/drawing/2010/main" val="0"/>
              </a:ext>
            </a:extLst>
          </a:blip>
          <a:srcRect l="1200" r="1200"/>
          <a:stretch/>
        </p:blipFill>
        <p:spPr>
          <a:xfrm>
            <a:off x="7266925" y="2676335"/>
            <a:ext cx="2692933" cy="3555564"/>
          </a:xfrm>
          <a:prstGeom prst="roundRect">
            <a:avLst/>
          </a:prstGeom>
        </p:spPr>
      </p:pic>
      <p:pic>
        <p:nvPicPr>
          <p:cNvPr id="22" name="Picture 21">
            <a:extLst>
              <a:ext uri="{FF2B5EF4-FFF2-40B4-BE49-F238E27FC236}">
                <a16:creationId xmlns:a16="http://schemas.microsoft.com/office/drawing/2014/main" id="{764E669E-E451-47F8-977A-AEAB26B4B017}"/>
              </a:ext>
            </a:extLst>
          </p:cNvPr>
          <p:cNvPicPr>
            <a:picLocks noChangeAspect="1"/>
          </p:cNvPicPr>
          <p:nvPr/>
        </p:nvPicPr>
        <p:blipFill rotWithShape="1">
          <a:blip r:embed="rId4">
            <a:extLst>
              <a:ext uri="{28A0092B-C50C-407E-A947-70E740481C1C}">
                <a14:useLocalDpi xmlns:a14="http://schemas.microsoft.com/office/drawing/2010/main" val="0"/>
              </a:ext>
            </a:extLst>
          </a:blip>
          <a:srcRect l="27438" r="18903" b="18880"/>
          <a:stretch/>
        </p:blipFill>
        <p:spPr>
          <a:xfrm>
            <a:off x="10157855" y="4515277"/>
            <a:ext cx="1163242" cy="1574804"/>
          </a:xfrm>
          <a:prstGeom prst="roundRect">
            <a:avLst/>
          </a:prstGeom>
        </p:spPr>
      </p:pic>
      <p:pic>
        <p:nvPicPr>
          <p:cNvPr id="23" name="Picture 22">
            <a:extLst>
              <a:ext uri="{FF2B5EF4-FFF2-40B4-BE49-F238E27FC236}">
                <a16:creationId xmlns:a16="http://schemas.microsoft.com/office/drawing/2014/main" id="{F0D89BBB-37EE-427B-956E-512815288C7D}"/>
              </a:ext>
            </a:extLst>
          </p:cNvPr>
          <p:cNvPicPr>
            <a:picLocks noChangeAspect="1"/>
          </p:cNvPicPr>
          <p:nvPr/>
        </p:nvPicPr>
        <p:blipFill>
          <a:blip r:embed="rId5">
            <a:extLst>
              <a:ext uri="{28A0092B-C50C-407E-A947-70E740481C1C}">
                <a14:useLocalDpi xmlns:a14="http://schemas.microsoft.com/office/drawing/2010/main" val="0"/>
              </a:ext>
            </a:extLst>
          </a:blip>
          <a:srcRect t="4798" b="4798"/>
          <a:stretch/>
        </p:blipFill>
        <p:spPr>
          <a:xfrm>
            <a:off x="10157855" y="3020577"/>
            <a:ext cx="1355960" cy="1362060"/>
          </a:xfrm>
          <a:prstGeom prst="roundRect">
            <a:avLst/>
          </a:prstGeom>
        </p:spPr>
      </p:pic>
      <p:pic>
        <p:nvPicPr>
          <p:cNvPr id="24" name="Picture 23">
            <a:extLst>
              <a:ext uri="{FF2B5EF4-FFF2-40B4-BE49-F238E27FC236}">
                <a16:creationId xmlns:a16="http://schemas.microsoft.com/office/drawing/2014/main" id="{BF69ADA1-BEBB-4C5A-B284-BAFFE787446E}"/>
              </a:ext>
            </a:extLst>
          </p:cNvPr>
          <p:cNvPicPr>
            <a:picLocks noChangeAspect="1"/>
          </p:cNvPicPr>
          <p:nvPr/>
        </p:nvPicPr>
        <p:blipFill rotWithShape="1">
          <a:blip r:embed="rId6">
            <a:extLst>
              <a:ext uri="{28A0092B-C50C-407E-A947-70E740481C1C}">
                <a14:useLocalDpi xmlns:a14="http://schemas.microsoft.com/office/drawing/2010/main" val="0"/>
              </a:ext>
            </a:extLst>
          </a:blip>
          <a:srcRect t="1594" b="6629"/>
          <a:stretch/>
        </p:blipFill>
        <p:spPr>
          <a:xfrm>
            <a:off x="10157855" y="1386162"/>
            <a:ext cx="1286147" cy="1489488"/>
          </a:xfrm>
          <a:prstGeom prst="roundRect">
            <a:avLst/>
          </a:prstGeom>
        </p:spPr>
      </p:pic>
      <p:sp>
        <p:nvSpPr>
          <p:cNvPr id="26" name="TextBox 25">
            <a:extLst>
              <a:ext uri="{FF2B5EF4-FFF2-40B4-BE49-F238E27FC236}">
                <a16:creationId xmlns:a16="http://schemas.microsoft.com/office/drawing/2014/main" id="{E7543326-CE40-4D62-A54F-5C0E8C87B219}"/>
              </a:ext>
            </a:extLst>
          </p:cNvPr>
          <p:cNvSpPr txBox="1"/>
          <p:nvPr/>
        </p:nvSpPr>
        <p:spPr>
          <a:xfrm>
            <a:off x="317537" y="128959"/>
            <a:ext cx="5145976" cy="584775"/>
          </a:xfrm>
          <a:prstGeom prst="rect">
            <a:avLst/>
          </a:prstGeom>
          <a:noFill/>
        </p:spPr>
        <p:txBody>
          <a:bodyPr wrap="square">
            <a:spAutoFit/>
          </a:bodyPr>
          <a:lstStyle/>
          <a:p>
            <a:r>
              <a:rPr lang="en-IN" sz="32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pic>
        <p:nvPicPr>
          <p:cNvPr id="27" name="Picture 26">
            <a:extLst>
              <a:ext uri="{FF2B5EF4-FFF2-40B4-BE49-F238E27FC236}">
                <a16:creationId xmlns:a16="http://schemas.microsoft.com/office/drawing/2014/main" id="{5130F671-B972-4BED-A7E1-F9CE039BF50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28" name="Straight Connector 27">
            <a:extLst>
              <a:ext uri="{FF2B5EF4-FFF2-40B4-BE49-F238E27FC236}">
                <a16:creationId xmlns:a16="http://schemas.microsoft.com/office/drawing/2014/main" id="{096BE8B5-1193-448A-8CC5-9AD1C186A075}"/>
              </a:ext>
            </a:extLst>
          </p:cNvPr>
          <p:cNvCxnSpPr>
            <a:cxnSpLocks/>
          </p:cNvCxnSpPr>
          <p:nvPr/>
        </p:nvCxnSpPr>
        <p:spPr>
          <a:xfrm flipV="1">
            <a:off x="259040" y="773333"/>
            <a:ext cx="11669608" cy="14994"/>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2633563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F539DD-5B93-1AEB-4A3B-A35F1162F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2823" y="1732373"/>
            <a:ext cx="1135641" cy="1460109"/>
          </a:xfrm>
          <a:prstGeom prst="roundRect">
            <a:avLst/>
          </a:prstGeom>
        </p:spPr>
      </p:pic>
      <p:sp>
        <p:nvSpPr>
          <p:cNvPr id="16" name="TextBox 15">
            <a:extLst>
              <a:ext uri="{FF2B5EF4-FFF2-40B4-BE49-F238E27FC236}">
                <a16:creationId xmlns:a16="http://schemas.microsoft.com/office/drawing/2014/main" id="{03EAA6EB-BB68-A941-B377-80B6B32C4043}"/>
              </a:ext>
            </a:extLst>
          </p:cNvPr>
          <p:cNvSpPr txBox="1"/>
          <p:nvPr/>
        </p:nvSpPr>
        <p:spPr>
          <a:xfrm>
            <a:off x="259040" y="1010236"/>
            <a:ext cx="5205365" cy="1077218"/>
          </a:xfrm>
          <a:prstGeom prst="rect">
            <a:avLst/>
          </a:prstGeom>
          <a:noFill/>
        </p:spPr>
        <p:txBody>
          <a:bodyPr wrap="square" rtlCol="0">
            <a:spAutoFit/>
          </a:bodyPr>
          <a:lstStyle/>
          <a:p>
            <a:r>
              <a:rPr lang="en-US" sz="3200" b="1" dirty="0">
                <a:solidFill>
                  <a:srgbClr val="4C4C4C"/>
                </a:solidFill>
              </a:rPr>
              <a:t>Naveen Dangeti</a:t>
            </a:r>
          </a:p>
          <a:p>
            <a:endParaRPr lang="en-IN" sz="32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0" name="Rectangle: Rounded Corners 19">
            <a:extLst>
              <a:ext uri="{FF2B5EF4-FFF2-40B4-BE49-F238E27FC236}">
                <a16:creationId xmlns:a16="http://schemas.microsoft.com/office/drawing/2014/main" id="{25578C5D-834A-4189-9058-2E9875833B85}"/>
              </a:ext>
            </a:extLst>
          </p:cNvPr>
          <p:cNvSpPr/>
          <p:nvPr/>
        </p:nvSpPr>
        <p:spPr>
          <a:xfrm flipV="1">
            <a:off x="326705" y="1633174"/>
            <a:ext cx="4551735" cy="45719"/>
          </a:xfrm>
          <a:prstGeom prst="roundRect">
            <a:avLst/>
          </a:prstGeom>
          <a:solidFill>
            <a:srgbClr val="FF5E00"/>
          </a:solidFill>
          <a:ln>
            <a:solidFill>
              <a:srgbClr val="FF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B35AE31-F86F-3D19-E32E-639FA4E41BA6}"/>
              </a:ext>
            </a:extLst>
          </p:cNvPr>
          <p:cNvSpPr txBox="1"/>
          <p:nvPr/>
        </p:nvSpPr>
        <p:spPr>
          <a:xfrm>
            <a:off x="259040" y="1929348"/>
            <a:ext cx="6819435" cy="4096634"/>
          </a:xfrm>
          <a:prstGeom prst="rect">
            <a:avLst/>
          </a:prstGeom>
          <a:noFill/>
        </p:spPr>
        <p:txBody>
          <a:bodyPr wrap="square">
            <a:spAutoFit/>
          </a:bodyPr>
          <a:lstStyle/>
          <a:p>
            <a:pPr marL="0" indent="0">
              <a:buFont typeface="Arial" panose="020B0604020202020204" pitchFamily="34" charset="0"/>
              <a:buNone/>
            </a:pPr>
            <a:r>
              <a:rPr lang="en-US" sz="2000" b="1" dirty="0">
                <a:solidFill>
                  <a:srgbClr val="FF5E00"/>
                </a:solidFill>
              </a:rPr>
              <a:t>Team:</a:t>
            </a:r>
            <a:r>
              <a:rPr lang="en-US" sz="2000" dirty="0">
                <a:solidFill>
                  <a:schemeClr val="tx1">
                    <a:lumMod val="65000"/>
                    <a:lumOff val="35000"/>
                  </a:schemeClr>
                </a:solidFill>
              </a:rPr>
              <a:t> Compliance Technology</a:t>
            </a:r>
            <a:endParaRPr lang="en-US" sz="2000" b="1" dirty="0">
              <a:solidFill>
                <a:srgbClr val="FF5E00"/>
              </a:solidFill>
            </a:endParaRPr>
          </a:p>
          <a:p>
            <a:pPr>
              <a:lnSpc>
                <a:spcPct val="150000"/>
              </a:lnSpc>
            </a:pPr>
            <a:r>
              <a:rPr lang="en-US" sz="1800" b="1" dirty="0">
                <a:solidFill>
                  <a:srgbClr val="FF5E00"/>
                </a:solidFill>
              </a:rPr>
              <a:t>About me: </a:t>
            </a:r>
            <a:r>
              <a:rPr lang="en-US" sz="1800" dirty="0">
                <a:solidFill>
                  <a:schemeClr val="tx1">
                    <a:lumMod val="65000"/>
                    <a:lumOff val="35000"/>
                  </a:schemeClr>
                </a:solidFill>
              </a:rPr>
              <a:t>I bring 12 years of IT experience working across Insurance, Pharma, Banking and CPG domain. Holds </a:t>
            </a:r>
            <a:r>
              <a:rPr lang="en-US" sz="1800" dirty="0" err="1">
                <a:solidFill>
                  <a:schemeClr val="tx1">
                    <a:lumMod val="65000"/>
                    <a:lumOff val="35000"/>
                  </a:schemeClr>
                </a:solidFill>
              </a:rPr>
              <a:t>B.Tech</a:t>
            </a:r>
            <a:r>
              <a:rPr lang="en-US" sz="1800" dirty="0">
                <a:solidFill>
                  <a:schemeClr val="tx1">
                    <a:lumMod val="65000"/>
                    <a:lumOff val="35000"/>
                  </a:schemeClr>
                </a:solidFill>
              </a:rPr>
              <a:t> degree, Post Graduate Program in Data Science. I love watching movies in big screens and very passionate about cooking.</a:t>
            </a:r>
          </a:p>
          <a:p>
            <a:pPr>
              <a:lnSpc>
                <a:spcPct val="150000"/>
              </a:lnSpc>
            </a:pPr>
            <a:r>
              <a:rPr lang="en-US" sz="1800" b="1" dirty="0">
                <a:solidFill>
                  <a:srgbClr val="FF5E00"/>
                </a:solidFill>
              </a:rPr>
              <a:t>So far @ Mashreq: </a:t>
            </a:r>
            <a:r>
              <a:rPr lang="en-US" sz="1800" dirty="0">
                <a:solidFill>
                  <a:schemeClr val="tx1">
                    <a:lumMod val="65000"/>
                    <a:lumOff val="35000"/>
                  </a:schemeClr>
                </a:solidFill>
              </a:rPr>
              <a:t>I have received my laptop and welcome kit even before I join Mashreq! This made my onboarding smooth and almost all my setup done including account creation within a day. I am genuinely excited about the opportunity to collaborate with the people at Mashreq and grow together!</a:t>
            </a:r>
          </a:p>
        </p:txBody>
      </p:sp>
      <p:pic>
        <p:nvPicPr>
          <p:cNvPr id="19" name="Picture 18">
            <a:extLst>
              <a:ext uri="{FF2B5EF4-FFF2-40B4-BE49-F238E27FC236}">
                <a16:creationId xmlns:a16="http://schemas.microsoft.com/office/drawing/2014/main" id="{23957386-125B-447B-8624-94BEE22E2EB0}"/>
              </a:ext>
            </a:extLst>
          </p:cNvPr>
          <p:cNvPicPr>
            <a:picLocks noChangeAspect="1"/>
          </p:cNvPicPr>
          <p:nvPr/>
        </p:nvPicPr>
        <p:blipFill rotWithShape="1">
          <a:blip r:embed="rId3">
            <a:extLst>
              <a:ext uri="{28A0092B-C50C-407E-A947-70E740481C1C}">
                <a14:useLocalDpi xmlns:a14="http://schemas.microsoft.com/office/drawing/2010/main" val="0"/>
              </a:ext>
            </a:extLst>
          </a:blip>
          <a:srcRect l="27438" r="18903" b="18880"/>
          <a:stretch/>
        </p:blipFill>
        <p:spPr>
          <a:xfrm>
            <a:off x="7345903" y="2718647"/>
            <a:ext cx="2701652" cy="3657512"/>
          </a:xfrm>
          <a:prstGeom prst="roundRect">
            <a:avLst/>
          </a:prstGeom>
        </p:spPr>
      </p:pic>
      <p:pic>
        <p:nvPicPr>
          <p:cNvPr id="21" name="Picture 20">
            <a:extLst>
              <a:ext uri="{FF2B5EF4-FFF2-40B4-BE49-F238E27FC236}">
                <a16:creationId xmlns:a16="http://schemas.microsoft.com/office/drawing/2014/main" id="{BD95092D-2E21-4AC8-85DB-3555A5676A63}"/>
              </a:ext>
            </a:extLst>
          </p:cNvPr>
          <p:cNvPicPr>
            <a:picLocks noChangeAspect="1"/>
          </p:cNvPicPr>
          <p:nvPr/>
        </p:nvPicPr>
        <p:blipFill>
          <a:blip r:embed="rId4">
            <a:extLst>
              <a:ext uri="{28A0092B-C50C-407E-A947-70E740481C1C}">
                <a14:useLocalDpi xmlns:a14="http://schemas.microsoft.com/office/drawing/2010/main" val="0"/>
              </a:ext>
            </a:extLst>
          </a:blip>
          <a:srcRect l="1200" r="1200"/>
          <a:stretch/>
        </p:blipFill>
        <p:spPr>
          <a:xfrm>
            <a:off x="9058240" y="1329073"/>
            <a:ext cx="989315" cy="1306224"/>
          </a:xfrm>
          <a:prstGeom prst="roundRect">
            <a:avLst/>
          </a:prstGeom>
        </p:spPr>
      </p:pic>
      <p:pic>
        <p:nvPicPr>
          <p:cNvPr id="22" name="Picture 21">
            <a:extLst>
              <a:ext uri="{FF2B5EF4-FFF2-40B4-BE49-F238E27FC236}">
                <a16:creationId xmlns:a16="http://schemas.microsoft.com/office/drawing/2014/main" id="{82C2A2FD-020B-4148-845E-ADB0054C166C}"/>
              </a:ext>
            </a:extLst>
          </p:cNvPr>
          <p:cNvPicPr>
            <a:picLocks noChangeAspect="1"/>
          </p:cNvPicPr>
          <p:nvPr/>
        </p:nvPicPr>
        <p:blipFill>
          <a:blip r:embed="rId5">
            <a:extLst>
              <a:ext uri="{28A0092B-C50C-407E-A947-70E740481C1C}">
                <a14:useLocalDpi xmlns:a14="http://schemas.microsoft.com/office/drawing/2010/main" val="0"/>
              </a:ext>
            </a:extLst>
          </a:blip>
          <a:srcRect t="4798" b="4798"/>
          <a:stretch/>
        </p:blipFill>
        <p:spPr>
          <a:xfrm>
            <a:off x="10220596" y="4952321"/>
            <a:ext cx="1355960" cy="1362060"/>
          </a:xfrm>
          <a:prstGeom prst="roundRect">
            <a:avLst/>
          </a:prstGeom>
        </p:spPr>
      </p:pic>
      <p:pic>
        <p:nvPicPr>
          <p:cNvPr id="23" name="Picture 22">
            <a:extLst>
              <a:ext uri="{FF2B5EF4-FFF2-40B4-BE49-F238E27FC236}">
                <a16:creationId xmlns:a16="http://schemas.microsoft.com/office/drawing/2014/main" id="{2079AE9A-E1BD-4ACC-87FD-74F97CA86970}"/>
              </a:ext>
            </a:extLst>
          </p:cNvPr>
          <p:cNvPicPr>
            <a:picLocks noChangeAspect="1"/>
          </p:cNvPicPr>
          <p:nvPr/>
        </p:nvPicPr>
        <p:blipFill rotWithShape="1">
          <a:blip r:embed="rId6">
            <a:extLst>
              <a:ext uri="{28A0092B-C50C-407E-A947-70E740481C1C}">
                <a14:useLocalDpi xmlns:a14="http://schemas.microsoft.com/office/drawing/2010/main" val="0"/>
              </a:ext>
            </a:extLst>
          </a:blip>
          <a:srcRect t="1594" b="6629"/>
          <a:stretch/>
        </p:blipFill>
        <p:spPr>
          <a:xfrm>
            <a:off x="10187585" y="3327657"/>
            <a:ext cx="1286147" cy="1489488"/>
          </a:xfrm>
          <a:prstGeom prst="roundRect">
            <a:avLst/>
          </a:prstGeom>
        </p:spPr>
      </p:pic>
      <p:sp>
        <p:nvSpPr>
          <p:cNvPr id="25" name="TextBox 24">
            <a:extLst>
              <a:ext uri="{FF2B5EF4-FFF2-40B4-BE49-F238E27FC236}">
                <a16:creationId xmlns:a16="http://schemas.microsoft.com/office/drawing/2014/main" id="{69E8B17B-9838-4F1A-99EC-CD0DA55DBAC5}"/>
              </a:ext>
            </a:extLst>
          </p:cNvPr>
          <p:cNvSpPr txBox="1"/>
          <p:nvPr/>
        </p:nvSpPr>
        <p:spPr>
          <a:xfrm>
            <a:off x="317537" y="128959"/>
            <a:ext cx="5145976" cy="584775"/>
          </a:xfrm>
          <a:prstGeom prst="rect">
            <a:avLst/>
          </a:prstGeom>
          <a:noFill/>
        </p:spPr>
        <p:txBody>
          <a:bodyPr wrap="square">
            <a:spAutoFit/>
          </a:bodyPr>
          <a:lstStyle/>
          <a:p>
            <a:r>
              <a:rPr lang="en-IN" sz="32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pic>
        <p:nvPicPr>
          <p:cNvPr id="26" name="Picture 25">
            <a:extLst>
              <a:ext uri="{FF2B5EF4-FFF2-40B4-BE49-F238E27FC236}">
                <a16:creationId xmlns:a16="http://schemas.microsoft.com/office/drawing/2014/main" id="{ABB8AF48-2B60-4844-846F-C82B5BDCDE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27" name="Straight Connector 26">
            <a:extLst>
              <a:ext uri="{FF2B5EF4-FFF2-40B4-BE49-F238E27FC236}">
                <a16:creationId xmlns:a16="http://schemas.microsoft.com/office/drawing/2014/main" id="{863FAD19-9943-411B-BF15-F0548AE8BF3B}"/>
              </a:ext>
            </a:extLst>
          </p:cNvPr>
          <p:cNvCxnSpPr>
            <a:cxnSpLocks/>
          </p:cNvCxnSpPr>
          <p:nvPr/>
        </p:nvCxnSpPr>
        <p:spPr>
          <a:xfrm flipV="1">
            <a:off x="259040" y="773333"/>
            <a:ext cx="11669608" cy="14994"/>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669127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F539DD-5B93-1AEB-4A3B-A35F1162F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346" y="3129441"/>
            <a:ext cx="1286147" cy="1646024"/>
          </a:xfrm>
          <a:prstGeom prst="roundRect">
            <a:avLst/>
          </a:prstGeom>
        </p:spPr>
      </p:pic>
      <p:sp>
        <p:nvSpPr>
          <p:cNvPr id="16" name="TextBox 15">
            <a:extLst>
              <a:ext uri="{FF2B5EF4-FFF2-40B4-BE49-F238E27FC236}">
                <a16:creationId xmlns:a16="http://schemas.microsoft.com/office/drawing/2014/main" id="{03EAA6EB-BB68-A941-B377-80B6B32C4043}"/>
              </a:ext>
            </a:extLst>
          </p:cNvPr>
          <p:cNvSpPr txBox="1"/>
          <p:nvPr/>
        </p:nvSpPr>
        <p:spPr>
          <a:xfrm>
            <a:off x="384656" y="1085882"/>
            <a:ext cx="5205365" cy="1077218"/>
          </a:xfrm>
          <a:prstGeom prst="rect">
            <a:avLst/>
          </a:prstGeom>
          <a:noFill/>
        </p:spPr>
        <p:txBody>
          <a:bodyPr wrap="square" rtlCol="0">
            <a:spAutoFit/>
          </a:bodyPr>
          <a:lstStyle/>
          <a:p>
            <a:r>
              <a:rPr lang="en-US" sz="3200" b="1" dirty="0">
                <a:solidFill>
                  <a:schemeClr val="tx1">
                    <a:lumMod val="65000"/>
                    <a:lumOff val="35000"/>
                  </a:schemeClr>
                </a:solidFill>
              </a:rPr>
              <a:t>Rohan Suresh</a:t>
            </a:r>
          </a:p>
          <a:p>
            <a:endParaRPr lang="en-IN" sz="32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0" name="Rectangle: Rounded Corners 19">
            <a:extLst>
              <a:ext uri="{FF2B5EF4-FFF2-40B4-BE49-F238E27FC236}">
                <a16:creationId xmlns:a16="http://schemas.microsoft.com/office/drawing/2014/main" id="{25578C5D-834A-4189-9058-2E9875833B85}"/>
              </a:ext>
            </a:extLst>
          </p:cNvPr>
          <p:cNvSpPr/>
          <p:nvPr/>
        </p:nvSpPr>
        <p:spPr>
          <a:xfrm flipV="1">
            <a:off x="384656" y="1678012"/>
            <a:ext cx="4551735" cy="45719"/>
          </a:xfrm>
          <a:prstGeom prst="roundRect">
            <a:avLst/>
          </a:prstGeom>
          <a:solidFill>
            <a:srgbClr val="FF5E00"/>
          </a:solidFill>
          <a:ln>
            <a:solidFill>
              <a:srgbClr val="FF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E985562-27C9-AB53-8577-4C8EC5B231D1}"/>
              </a:ext>
            </a:extLst>
          </p:cNvPr>
          <p:cNvSpPr txBox="1"/>
          <p:nvPr/>
        </p:nvSpPr>
        <p:spPr>
          <a:xfrm>
            <a:off x="255627" y="1967058"/>
            <a:ext cx="6339599" cy="3168688"/>
          </a:xfrm>
          <a:prstGeom prst="rect">
            <a:avLst/>
          </a:prstGeom>
          <a:noFill/>
        </p:spPr>
        <p:txBody>
          <a:bodyPr wrap="square">
            <a:spAutoFit/>
          </a:bodyPr>
          <a:lstStyle/>
          <a:p>
            <a:pPr marL="0" indent="0">
              <a:buNone/>
            </a:pPr>
            <a:r>
              <a:rPr lang="en-US" sz="2000" b="1" dirty="0">
                <a:solidFill>
                  <a:srgbClr val="FF5E00"/>
                </a:solidFill>
              </a:rPr>
              <a:t>Team:  </a:t>
            </a:r>
            <a:r>
              <a:rPr lang="en-US" sz="2000" b="1" dirty="0">
                <a:solidFill>
                  <a:schemeClr val="tx1">
                    <a:lumMod val="65000"/>
                    <a:lumOff val="35000"/>
                  </a:schemeClr>
                </a:solidFill>
              </a:rPr>
              <a:t>Nitro</a:t>
            </a:r>
          </a:p>
          <a:p>
            <a:pPr>
              <a:lnSpc>
                <a:spcPct val="170000"/>
              </a:lnSpc>
            </a:pPr>
            <a:r>
              <a:rPr lang="en-US" sz="1800" b="1" dirty="0">
                <a:solidFill>
                  <a:srgbClr val="FF5E00"/>
                </a:solidFill>
              </a:rPr>
              <a:t>About me: </a:t>
            </a:r>
            <a:r>
              <a:rPr lang="en-US" sz="1800" dirty="0">
                <a:solidFill>
                  <a:schemeClr val="tx1">
                    <a:lumMod val="65000"/>
                    <a:lumOff val="35000"/>
                  </a:schemeClr>
                </a:solidFill>
              </a:rPr>
              <a:t>I am born and brought up in Pune, Iam frontend developer with 5+ years experience, My hobbies are watching Sci-fi movies, bike riding and I love photography.</a:t>
            </a:r>
          </a:p>
          <a:p>
            <a:pPr>
              <a:lnSpc>
                <a:spcPct val="170000"/>
              </a:lnSpc>
            </a:pPr>
            <a:r>
              <a:rPr lang="en-US" sz="1800" b="1" dirty="0">
                <a:solidFill>
                  <a:srgbClr val="FF5E00"/>
                </a:solidFill>
              </a:rPr>
              <a:t>So far @ Mashreq</a:t>
            </a:r>
            <a:r>
              <a:rPr lang="en-US" sz="1800" dirty="0">
                <a:solidFill>
                  <a:schemeClr val="tx1">
                    <a:lumMod val="65000"/>
                    <a:lumOff val="35000"/>
                  </a:schemeClr>
                </a:solidFill>
              </a:rPr>
              <a:t>: People are helpful and culture is good every process is clutter free and standardized , Overall nice experience with Mashreq.</a:t>
            </a:r>
          </a:p>
        </p:txBody>
      </p:sp>
      <p:pic>
        <p:nvPicPr>
          <p:cNvPr id="18" name="Picture 17">
            <a:extLst>
              <a:ext uri="{FF2B5EF4-FFF2-40B4-BE49-F238E27FC236}">
                <a16:creationId xmlns:a16="http://schemas.microsoft.com/office/drawing/2014/main" id="{73A22703-FD64-448D-B546-E5281B39E91B}"/>
              </a:ext>
            </a:extLst>
          </p:cNvPr>
          <p:cNvPicPr>
            <a:picLocks noChangeAspect="1"/>
          </p:cNvPicPr>
          <p:nvPr/>
        </p:nvPicPr>
        <p:blipFill>
          <a:blip r:embed="rId3">
            <a:extLst>
              <a:ext uri="{28A0092B-C50C-407E-A947-70E740481C1C}">
                <a14:useLocalDpi xmlns:a14="http://schemas.microsoft.com/office/drawing/2010/main" val="0"/>
              </a:ext>
            </a:extLst>
          </a:blip>
          <a:srcRect t="4798" b="4798"/>
          <a:stretch/>
        </p:blipFill>
        <p:spPr>
          <a:xfrm>
            <a:off x="6712277" y="2676335"/>
            <a:ext cx="3315018" cy="3329931"/>
          </a:xfrm>
          <a:prstGeom prst="roundRect">
            <a:avLst/>
          </a:prstGeom>
        </p:spPr>
      </p:pic>
      <p:pic>
        <p:nvPicPr>
          <p:cNvPr id="19" name="Picture 18">
            <a:extLst>
              <a:ext uri="{FF2B5EF4-FFF2-40B4-BE49-F238E27FC236}">
                <a16:creationId xmlns:a16="http://schemas.microsoft.com/office/drawing/2014/main" id="{71D7D3F1-A759-4CC8-AF12-5D5BB87EBC85}"/>
              </a:ext>
            </a:extLst>
          </p:cNvPr>
          <p:cNvPicPr>
            <a:picLocks noChangeAspect="1"/>
          </p:cNvPicPr>
          <p:nvPr/>
        </p:nvPicPr>
        <p:blipFill rotWithShape="1">
          <a:blip r:embed="rId4">
            <a:extLst>
              <a:ext uri="{28A0092B-C50C-407E-A947-70E740481C1C}">
                <a14:useLocalDpi xmlns:a14="http://schemas.microsoft.com/office/drawing/2010/main" val="0"/>
              </a:ext>
            </a:extLst>
          </a:blip>
          <a:srcRect l="27438" r="18903" b="18880"/>
          <a:stretch/>
        </p:blipFill>
        <p:spPr>
          <a:xfrm>
            <a:off x="9058295" y="1329073"/>
            <a:ext cx="942506" cy="1275970"/>
          </a:xfrm>
          <a:prstGeom prst="roundRect">
            <a:avLst/>
          </a:prstGeom>
        </p:spPr>
      </p:pic>
      <p:pic>
        <p:nvPicPr>
          <p:cNvPr id="21" name="Picture 20">
            <a:extLst>
              <a:ext uri="{FF2B5EF4-FFF2-40B4-BE49-F238E27FC236}">
                <a16:creationId xmlns:a16="http://schemas.microsoft.com/office/drawing/2014/main" id="{E6A0E705-C788-476D-8A0A-465A9E0AA7FF}"/>
              </a:ext>
            </a:extLst>
          </p:cNvPr>
          <p:cNvPicPr>
            <a:picLocks noChangeAspect="1"/>
          </p:cNvPicPr>
          <p:nvPr/>
        </p:nvPicPr>
        <p:blipFill rotWithShape="1">
          <a:blip r:embed="rId5">
            <a:extLst>
              <a:ext uri="{28A0092B-C50C-407E-A947-70E740481C1C}">
                <a14:useLocalDpi xmlns:a14="http://schemas.microsoft.com/office/drawing/2010/main" val="0"/>
              </a:ext>
            </a:extLst>
          </a:blip>
          <a:srcRect t="1594" b="6629"/>
          <a:stretch/>
        </p:blipFill>
        <p:spPr>
          <a:xfrm>
            <a:off x="10144346" y="4866732"/>
            <a:ext cx="1286147" cy="1489488"/>
          </a:xfrm>
          <a:prstGeom prst="roundRect">
            <a:avLst/>
          </a:prstGeom>
        </p:spPr>
      </p:pic>
      <p:pic>
        <p:nvPicPr>
          <p:cNvPr id="22" name="Picture 21">
            <a:extLst>
              <a:ext uri="{FF2B5EF4-FFF2-40B4-BE49-F238E27FC236}">
                <a16:creationId xmlns:a16="http://schemas.microsoft.com/office/drawing/2014/main" id="{0890D850-3C19-4A57-92D3-18D6AA007BE1}"/>
              </a:ext>
            </a:extLst>
          </p:cNvPr>
          <p:cNvPicPr>
            <a:picLocks noChangeAspect="1"/>
          </p:cNvPicPr>
          <p:nvPr/>
        </p:nvPicPr>
        <p:blipFill>
          <a:blip r:embed="rId6">
            <a:extLst>
              <a:ext uri="{28A0092B-C50C-407E-A947-70E740481C1C}">
                <a14:useLocalDpi xmlns:a14="http://schemas.microsoft.com/office/drawing/2010/main" val="0"/>
              </a:ext>
            </a:extLst>
          </a:blip>
          <a:srcRect l="1200" r="1200"/>
          <a:stretch/>
        </p:blipFill>
        <p:spPr>
          <a:xfrm>
            <a:off x="10139025" y="1444030"/>
            <a:ext cx="1189439" cy="1570454"/>
          </a:xfrm>
          <a:prstGeom prst="roundRect">
            <a:avLst/>
          </a:prstGeom>
        </p:spPr>
      </p:pic>
      <p:sp>
        <p:nvSpPr>
          <p:cNvPr id="24" name="TextBox 23">
            <a:extLst>
              <a:ext uri="{FF2B5EF4-FFF2-40B4-BE49-F238E27FC236}">
                <a16:creationId xmlns:a16="http://schemas.microsoft.com/office/drawing/2014/main" id="{2B117739-06AB-41E3-873C-B201B09F9DEF}"/>
              </a:ext>
            </a:extLst>
          </p:cNvPr>
          <p:cNvSpPr txBox="1"/>
          <p:nvPr/>
        </p:nvSpPr>
        <p:spPr>
          <a:xfrm>
            <a:off x="317537" y="128959"/>
            <a:ext cx="5145976" cy="584775"/>
          </a:xfrm>
          <a:prstGeom prst="rect">
            <a:avLst/>
          </a:prstGeom>
          <a:noFill/>
        </p:spPr>
        <p:txBody>
          <a:bodyPr wrap="square">
            <a:spAutoFit/>
          </a:bodyPr>
          <a:lstStyle/>
          <a:p>
            <a:r>
              <a:rPr lang="en-IN" sz="32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pic>
        <p:nvPicPr>
          <p:cNvPr id="25" name="Picture 24">
            <a:extLst>
              <a:ext uri="{FF2B5EF4-FFF2-40B4-BE49-F238E27FC236}">
                <a16:creationId xmlns:a16="http://schemas.microsoft.com/office/drawing/2014/main" id="{A8E35D86-1E55-4902-83BF-C01D4749560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26" name="Straight Connector 25">
            <a:extLst>
              <a:ext uri="{FF2B5EF4-FFF2-40B4-BE49-F238E27FC236}">
                <a16:creationId xmlns:a16="http://schemas.microsoft.com/office/drawing/2014/main" id="{82B4A598-B0D8-4C99-93CD-8B3B1AC5D927}"/>
              </a:ext>
            </a:extLst>
          </p:cNvPr>
          <p:cNvCxnSpPr>
            <a:cxnSpLocks/>
          </p:cNvCxnSpPr>
          <p:nvPr/>
        </p:nvCxnSpPr>
        <p:spPr>
          <a:xfrm flipV="1">
            <a:off x="259040" y="773333"/>
            <a:ext cx="11669608" cy="14994"/>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43675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F539DD-5B93-1AEB-4A3B-A35F1162F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345" y="4698622"/>
            <a:ext cx="1286147" cy="1646024"/>
          </a:xfrm>
          <a:prstGeom prst="roundRect">
            <a:avLst/>
          </a:prstGeom>
        </p:spPr>
      </p:pic>
      <p:sp>
        <p:nvSpPr>
          <p:cNvPr id="16" name="TextBox 15">
            <a:extLst>
              <a:ext uri="{FF2B5EF4-FFF2-40B4-BE49-F238E27FC236}">
                <a16:creationId xmlns:a16="http://schemas.microsoft.com/office/drawing/2014/main" id="{03EAA6EB-BB68-A941-B377-80B6B32C4043}"/>
              </a:ext>
            </a:extLst>
          </p:cNvPr>
          <p:cNvSpPr txBox="1"/>
          <p:nvPr/>
        </p:nvSpPr>
        <p:spPr>
          <a:xfrm>
            <a:off x="370904" y="1127090"/>
            <a:ext cx="5205365" cy="954107"/>
          </a:xfrm>
          <a:prstGeom prst="rect">
            <a:avLst/>
          </a:prstGeom>
          <a:noFill/>
        </p:spPr>
        <p:txBody>
          <a:bodyPr wrap="square" rtlCol="0">
            <a:spAutoFit/>
          </a:bodyPr>
          <a:lstStyle/>
          <a:p>
            <a:r>
              <a:rPr lang="en-US" sz="2800" b="1" dirty="0">
                <a:solidFill>
                  <a:srgbClr val="4C4C4C"/>
                </a:solidFill>
              </a:rPr>
              <a:t>Sai Prasad M</a:t>
            </a:r>
          </a:p>
          <a:p>
            <a:endParaRPr lang="en-IN" sz="28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0" name="Rectangle: Rounded Corners 19">
            <a:extLst>
              <a:ext uri="{FF2B5EF4-FFF2-40B4-BE49-F238E27FC236}">
                <a16:creationId xmlns:a16="http://schemas.microsoft.com/office/drawing/2014/main" id="{25578C5D-834A-4189-9058-2E9875833B85}"/>
              </a:ext>
            </a:extLst>
          </p:cNvPr>
          <p:cNvSpPr/>
          <p:nvPr/>
        </p:nvSpPr>
        <p:spPr>
          <a:xfrm flipV="1">
            <a:off x="370904" y="1708969"/>
            <a:ext cx="4551735" cy="45719"/>
          </a:xfrm>
          <a:prstGeom prst="roundRect">
            <a:avLst/>
          </a:prstGeom>
          <a:solidFill>
            <a:srgbClr val="FF5E00"/>
          </a:solidFill>
          <a:ln>
            <a:solidFill>
              <a:srgbClr val="FF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0B1D078E-5354-44BB-BD2C-A056BB78BC98}"/>
              </a:ext>
            </a:extLst>
          </p:cNvPr>
          <p:cNvSpPr txBox="1"/>
          <p:nvPr/>
        </p:nvSpPr>
        <p:spPr>
          <a:xfrm>
            <a:off x="370904" y="2003930"/>
            <a:ext cx="6326256" cy="2850139"/>
          </a:xfrm>
          <a:prstGeom prst="rect">
            <a:avLst/>
          </a:prstGeom>
          <a:noFill/>
        </p:spPr>
        <p:txBody>
          <a:bodyPr wrap="square">
            <a:spAutoFit/>
          </a:bodyPr>
          <a:lstStyle/>
          <a:p>
            <a:pPr marL="0" indent="0">
              <a:buFont typeface="Arial" panose="020B0604020202020204" pitchFamily="34" charset="0"/>
              <a:buNone/>
            </a:pPr>
            <a:r>
              <a:rPr lang="en-US" sz="2000" b="1" dirty="0">
                <a:solidFill>
                  <a:srgbClr val="FF5E00"/>
                </a:solidFill>
              </a:rPr>
              <a:t>Team:</a:t>
            </a:r>
            <a:r>
              <a:rPr lang="en-US" sz="2000" dirty="0">
                <a:solidFill>
                  <a:schemeClr val="tx1">
                    <a:lumMod val="65000"/>
                    <a:lumOff val="35000"/>
                  </a:schemeClr>
                </a:solidFill>
              </a:rPr>
              <a:t> Tech HR Tech</a:t>
            </a:r>
            <a:endParaRPr lang="en-US" sz="2000" b="1" dirty="0">
              <a:solidFill>
                <a:srgbClr val="4C4C4C"/>
              </a:solidFill>
            </a:endParaRPr>
          </a:p>
          <a:p>
            <a:pPr>
              <a:lnSpc>
                <a:spcPct val="150000"/>
              </a:lnSpc>
            </a:pPr>
            <a:r>
              <a:rPr lang="en-US" sz="1800" b="1" dirty="0">
                <a:solidFill>
                  <a:srgbClr val="FF5E00"/>
                </a:solidFill>
              </a:rPr>
              <a:t>About me: </a:t>
            </a:r>
            <a:r>
              <a:rPr lang="en-US" sz="1800" dirty="0">
                <a:effectLst/>
                <a:ea typeface="Times New Roman" panose="02020603050405020304" pitchFamily="18" charset="0"/>
                <a:cs typeface="Calibri" panose="020F0502020204030204" pitchFamily="34" charset="0"/>
              </a:rPr>
              <a:t>Around 6-year experience on Oracle fusion and my hobbies : Playing cricket and reading books. </a:t>
            </a:r>
          </a:p>
          <a:p>
            <a:pPr>
              <a:lnSpc>
                <a:spcPct val="150000"/>
              </a:lnSpc>
            </a:pPr>
            <a:r>
              <a:rPr lang="en-US" sz="1800" b="1" dirty="0">
                <a:solidFill>
                  <a:srgbClr val="FF5E00"/>
                </a:solidFill>
              </a:rPr>
              <a:t>So far @ Mashreq: </a:t>
            </a:r>
            <a:r>
              <a:rPr lang="en-US" sz="1800" dirty="0">
                <a:effectLst/>
                <a:ea typeface="Times New Roman" panose="02020603050405020304" pitchFamily="18" charset="0"/>
                <a:cs typeface="Calibri" panose="020F0502020204030204" pitchFamily="34" charset="0"/>
              </a:rPr>
              <a:t>I have met my manager and colleagues, and they have been giving a good support in work and it is a great way to learn a new technology. I am very thankful to Mashreq for giving me the opportunity to work with Mashreq family.</a:t>
            </a:r>
            <a:endParaRPr lang="en-US" sz="1800" dirty="0">
              <a:solidFill>
                <a:schemeClr val="tx1">
                  <a:lumMod val="65000"/>
                  <a:lumOff val="35000"/>
                </a:schemeClr>
              </a:solidFill>
              <a:ea typeface="Meiryo" panose="020B0604030504040204" pitchFamily="34" charset="-128"/>
            </a:endParaRPr>
          </a:p>
        </p:txBody>
      </p:sp>
      <p:pic>
        <p:nvPicPr>
          <p:cNvPr id="18" name="Picture 17">
            <a:extLst>
              <a:ext uri="{FF2B5EF4-FFF2-40B4-BE49-F238E27FC236}">
                <a16:creationId xmlns:a16="http://schemas.microsoft.com/office/drawing/2014/main" id="{A4F8C162-169C-43ED-8E7F-029845B25E7C}"/>
              </a:ext>
            </a:extLst>
          </p:cNvPr>
          <p:cNvPicPr>
            <a:picLocks noChangeAspect="1"/>
          </p:cNvPicPr>
          <p:nvPr/>
        </p:nvPicPr>
        <p:blipFill rotWithShape="1">
          <a:blip r:embed="rId3">
            <a:extLst>
              <a:ext uri="{28A0092B-C50C-407E-A947-70E740481C1C}">
                <a14:useLocalDpi xmlns:a14="http://schemas.microsoft.com/office/drawing/2010/main" val="0"/>
              </a:ext>
            </a:extLst>
          </a:blip>
          <a:srcRect t="1594" b="6629"/>
          <a:stretch/>
        </p:blipFill>
        <p:spPr>
          <a:xfrm>
            <a:off x="6959398" y="2850421"/>
            <a:ext cx="3006110" cy="3481378"/>
          </a:xfrm>
          <a:prstGeom prst="roundRect">
            <a:avLst/>
          </a:prstGeom>
        </p:spPr>
      </p:pic>
      <p:pic>
        <p:nvPicPr>
          <p:cNvPr id="19" name="Picture 18">
            <a:extLst>
              <a:ext uri="{FF2B5EF4-FFF2-40B4-BE49-F238E27FC236}">
                <a16:creationId xmlns:a16="http://schemas.microsoft.com/office/drawing/2014/main" id="{21315BB9-B656-4B88-8A58-A6D0C7346284}"/>
              </a:ext>
            </a:extLst>
          </p:cNvPr>
          <p:cNvPicPr>
            <a:picLocks noChangeAspect="1"/>
          </p:cNvPicPr>
          <p:nvPr/>
        </p:nvPicPr>
        <p:blipFill>
          <a:blip r:embed="rId4">
            <a:extLst>
              <a:ext uri="{28A0092B-C50C-407E-A947-70E740481C1C}">
                <a14:useLocalDpi xmlns:a14="http://schemas.microsoft.com/office/drawing/2010/main" val="0"/>
              </a:ext>
            </a:extLst>
          </a:blip>
          <a:srcRect t="4798" b="4798"/>
          <a:stretch/>
        </p:blipFill>
        <p:spPr>
          <a:xfrm>
            <a:off x="8781585" y="1559140"/>
            <a:ext cx="1183923" cy="1189249"/>
          </a:xfrm>
          <a:prstGeom prst="roundRect">
            <a:avLst/>
          </a:prstGeom>
        </p:spPr>
      </p:pic>
      <p:pic>
        <p:nvPicPr>
          <p:cNvPr id="21" name="Picture 20">
            <a:extLst>
              <a:ext uri="{FF2B5EF4-FFF2-40B4-BE49-F238E27FC236}">
                <a16:creationId xmlns:a16="http://schemas.microsoft.com/office/drawing/2014/main" id="{FE35012E-F16C-44DD-93FA-CA743B103030}"/>
              </a:ext>
            </a:extLst>
          </p:cNvPr>
          <p:cNvPicPr>
            <a:picLocks noChangeAspect="1"/>
          </p:cNvPicPr>
          <p:nvPr/>
        </p:nvPicPr>
        <p:blipFill>
          <a:blip r:embed="rId5">
            <a:extLst>
              <a:ext uri="{28A0092B-C50C-407E-A947-70E740481C1C}">
                <a14:useLocalDpi xmlns:a14="http://schemas.microsoft.com/office/drawing/2010/main" val="0"/>
              </a:ext>
            </a:extLst>
          </a:blip>
          <a:srcRect l="1200" r="1200"/>
          <a:stretch/>
        </p:blipFill>
        <p:spPr>
          <a:xfrm>
            <a:off x="10139025" y="2967100"/>
            <a:ext cx="1189439" cy="1570454"/>
          </a:xfrm>
          <a:prstGeom prst="roundRect">
            <a:avLst/>
          </a:prstGeom>
        </p:spPr>
      </p:pic>
      <p:pic>
        <p:nvPicPr>
          <p:cNvPr id="22" name="Picture 21">
            <a:extLst>
              <a:ext uri="{FF2B5EF4-FFF2-40B4-BE49-F238E27FC236}">
                <a16:creationId xmlns:a16="http://schemas.microsoft.com/office/drawing/2014/main" id="{0C3375C1-1A67-4128-83CB-DA0EC03FDBAC}"/>
              </a:ext>
            </a:extLst>
          </p:cNvPr>
          <p:cNvPicPr>
            <a:picLocks noChangeAspect="1"/>
          </p:cNvPicPr>
          <p:nvPr/>
        </p:nvPicPr>
        <p:blipFill rotWithShape="1">
          <a:blip r:embed="rId6">
            <a:extLst>
              <a:ext uri="{28A0092B-C50C-407E-A947-70E740481C1C}">
                <a14:useLocalDpi xmlns:a14="http://schemas.microsoft.com/office/drawing/2010/main" val="0"/>
              </a:ext>
            </a:extLst>
          </a:blip>
          <a:srcRect l="27438" r="18903" b="18880"/>
          <a:stretch/>
        </p:blipFill>
        <p:spPr>
          <a:xfrm>
            <a:off x="10210216" y="1422151"/>
            <a:ext cx="1047055" cy="1417509"/>
          </a:xfrm>
          <a:prstGeom prst="roundRect">
            <a:avLst/>
          </a:prstGeom>
        </p:spPr>
      </p:pic>
      <p:sp>
        <p:nvSpPr>
          <p:cNvPr id="24" name="TextBox 23">
            <a:extLst>
              <a:ext uri="{FF2B5EF4-FFF2-40B4-BE49-F238E27FC236}">
                <a16:creationId xmlns:a16="http://schemas.microsoft.com/office/drawing/2014/main" id="{60D4E2C5-C192-4708-9526-D31CFA76B137}"/>
              </a:ext>
            </a:extLst>
          </p:cNvPr>
          <p:cNvSpPr txBox="1"/>
          <p:nvPr/>
        </p:nvSpPr>
        <p:spPr>
          <a:xfrm>
            <a:off x="317537" y="128959"/>
            <a:ext cx="5145976" cy="584775"/>
          </a:xfrm>
          <a:prstGeom prst="rect">
            <a:avLst/>
          </a:prstGeom>
          <a:noFill/>
        </p:spPr>
        <p:txBody>
          <a:bodyPr wrap="square">
            <a:spAutoFit/>
          </a:bodyPr>
          <a:lstStyle/>
          <a:p>
            <a:r>
              <a:rPr lang="en-IN" sz="32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pic>
        <p:nvPicPr>
          <p:cNvPr id="25" name="Picture 24">
            <a:extLst>
              <a:ext uri="{FF2B5EF4-FFF2-40B4-BE49-F238E27FC236}">
                <a16:creationId xmlns:a16="http://schemas.microsoft.com/office/drawing/2014/main" id="{DE3F5366-30A8-47BE-A626-B8B319DE10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26" name="Straight Connector 25">
            <a:extLst>
              <a:ext uri="{FF2B5EF4-FFF2-40B4-BE49-F238E27FC236}">
                <a16:creationId xmlns:a16="http://schemas.microsoft.com/office/drawing/2014/main" id="{B17D68AC-9C5D-4068-8CBA-3E3874343D01}"/>
              </a:ext>
            </a:extLst>
          </p:cNvPr>
          <p:cNvCxnSpPr>
            <a:cxnSpLocks/>
          </p:cNvCxnSpPr>
          <p:nvPr/>
        </p:nvCxnSpPr>
        <p:spPr>
          <a:xfrm flipV="1">
            <a:off x="259040" y="773333"/>
            <a:ext cx="11669608" cy="14994"/>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399518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10CB8-54EA-0DF1-AA45-66A7D8BF80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386" r="-1" b="-1"/>
          <a:stretch/>
        </p:blipFill>
        <p:spPr>
          <a:xfrm>
            <a:off x="-23756" y="678892"/>
            <a:ext cx="12215756" cy="5317624"/>
          </a:xfrm>
          <a:custGeom>
            <a:avLst/>
            <a:gdLst/>
            <a:ahLst/>
            <a:cxnLst/>
            <a:rect l="l" t="t" r="r" b="b"/>
            <a:pathLst>
              <a:path w="12191694" h="5716988">
                <a:moveTo>
                  <a:pt x="0" y="0"/>
                </a:moveTo>
                <a:lnTo>
                  <a:pt x="12191694" y="0"/>
                </a:lnTo>
                <a:lnTo>
                  <a:pt x="12191694" y="238046"/>
                </a:lnTo>
                <a:lnTo>
                  <a:pt x="12191694" y="493101"/>
                </a:lnTo>
                <a:lnTo>
                  <a:pt x="12191694" y="705998"/>
                </a:lnTo>
                <a:lnTo>
                  <a:pt x="12191694" y="737843"/>
                </a:lnTo>
                <a:lnTo>
                  <a:pt x="12191694" y="1378272"/>
                </a:lnTo>
                <a:lnTo>
                  <a:pt x="12191694" y="1387220"/>
                </a:lnTo>
                <a:lnTo>
                  <a:pt x="12191694" y="1479151"/>
                </a:lnTo>
                <a:lnTo>
                  <a:pt x="12191694" y="2573423"/>
                </a:lnTo>
                <a:lnTo>
                  <a:pt x="12191694" y="4527530"/>
                </a:lnTo>
                <a:lnTo>
                  <a:pt x="12165034" y="4543744"/>
                </a:lnTo>
                <a:cubicBezTo>
                  <a:pt x="10850144" y="5296517"/>
                  <a:pt x="8470558" y="5716988"/>
                  <a:pt x="5753357" y="5716988"/>
                </a:cubicBezTo>
                <a:cubicBezTo>
                  <a:pt x="3357905" y="5716988"/>
                  <a:pt x="2231342" y="5036357"/>
                  <a:pt x="858976" y="4343341"/>
                </a:cubicBezTo>
                <a:cubicBezTo>
                  <a:pt x="609057" y="4217140"/>
                  <a:pt x="364243" y="4092093"/>
                  <a:pt x="137598" y="3964708"/>
                </a:cubicBezTo>
                <a:lnTo>
                  <a:pt x="0" y="3882805"/>
                </a:lnTo>
                <a:lnTo>
                  <a:pt x="0" y="2573423"/>
                </a:lnTo>
                <a:lnTo>
                  <a:pt x="0" y="1387220"/>
                </a:lnTo>
                <a:lnTo>
                  <a:pt x="0" y="1378272"/>
                </a:lnTo>
                <a:lnTo>
                  <a:pt x="0" y="1253139"/>
                </a:lnTo>
                <a:lnTo>
                  <a:pt x="0" y="737843"/>
                </a:lnTo>
                <a:lnTo>
                  <a:pt x="0" y="705998"/>
                </a:lnTo>
                <a:lnTo>
                  <a:pt x="0" y="493101"/>
                </a:lnTo>
                <a:lnTo>
                  <a:pt x="0" y="238046"/>
                </a:lnTo>
                <a:close/>
              </a:path>
            </a:pathLst>
          </a:custGeom>
        </p:spPr>
      </p:pic>
      <p:sp>
        <p:nvSpPr>
          <p:cNvPr id="27" name="TextBox 26">
            <a:extLst>
              <a:ext uri="{FF2B5EF4-FFF2-40B4-BE49-F238E27FC236}">
                <a16:creationId xmlns:a16="http://schemas.microsoft.com/office/drawing/2014/main" id="{C31B1D67-F660-4E6E-A61F-37E60E0EC538}"/>
              </a:ext>
            </a:extLst>
          </p:cNvPr>
          <p:cNvSpPr txBox="1"/>
          <p:nvPr/>
        </p:nvSpPr>
        <p:spPr>
          <a:xfrm>
            <a:off x="109636" y="4791175"/>
            <a:ext cx="4384040" cy="461665"/>
          </a:xfrm>
          <a:prstGeom prst="rect">
            <a:avLst/>
          </a:prstGeom>
          <a:noFill/>
        </p:spPr>
        <p:txBody>
          <a:bodyPr wrap="square">
            <a:spAutoFit/>
          </a:bodyPr>
          <a:lstStyle/>
          <a:p>
            <a:pPr lvl="0" algn="just"/>
            <a:r>
              <a:rPr lang="en-US" sz="2400" b="1" dirty="0">
                <a:solidFill>
                  <a:srgbClr val="FF5E00"/>
                </a:solidFill>
                <a:latin typeface="+mj-lt"/>
              </a:rPr>
              <a:t>MGN (IN) team with MO</a:t>
            </a:r>
          </a:p>
        </p:txBody>
      </p:sp>
      <p:cxnSp>
        <p:nvCxnSpPr>
          <p:cNvPr id="9" name="Straight Connector 8">
            <a:extLst>
              <a:ext uri="{FF2B5EF4-FFF2-40B4-BE49-F238E27FC236}">
                <a16:creationId xmlns:a16="http://schemas.microsoft.com/office/drawing/2014/main" id="{232876B5-55A9-47A6-B974-33819382E5A7}"/>
              </a:ext>
            </a:extLst>
          </p:cNvPr>
          <p:cNvCxnSpPr>
            <a:cxnSpLocks/>
          </p:cNvCxnSpPr>
          <p:nvPr/>
        </p:nvCxnSpPr>
        <p:spPr>
          <a:xfrm flipV="1">
            <a:off x="223936" y="5288716"/>
            <a:ext cx="4155440" cy="1385"/>
          </a:xfrm>
          <a:prstGeom prst="line">
            <a:avLst/>
          </a:prstGeom>
          <a:ln>
            <a:solidFill>
              <a:srgbClr val="FF84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9BD94F-1E5D-420C-B750-76B35A0FB8AA}"/>
              </a:ext>
            </a:extLst>
          </p:cNvPr>
          <p:cNvSpPr txBox="1"/>
          <p:nvPr/>
        </p:nvSpPr>
        <p:spPr>
          <a:xfrm>
            <a:off x="109636" y="5441214"/>
            <a:ext cx="8119964" cy="1077218"/>
          </a:xfrm>
          <a:prstGeom prst="rect">
            <a:avLst/>
          </a:prstGeom>
          <a:noFill/>
        </p:spPr>
        <p:txBody>
          <a:bodyPr wrap="square">
            <a:spAutoFit/>
          </a:bodyPr>
          <a:lstStyle/>
          <a:p>
            <a:pPr marL="285750" lvl="0" indent="-285750">
              <a:buFont typeface="Arial" panose="020B0604020202020204" pitchFamily="34" charset="0"/>
              <a:buChar char="•"/>
            </a:pPr>
            <a:r>
              <a:rPr lang="en-US" sz="1600" dirty="0"/>
              <a:t>MGN(IN) Technology team members enjoyed productive discussion with MO, reflecting our last year accomplishments, establishing the focus, priorities for this year on 13</a:t>
            </a:r>
            <a:r>
              <a:rPr lang="en-US" sz="1600" baseline="30000" dirty="0"/>
              <a:t>th</a:t>
            </a:r>
            <a:r>
              <a:rPr lang="en-US" sz="1600" dirty="0"/>
              <a:t> &amp; 14</a:t>
            </a:r>
            <a:r>
              <a:rPr lang="en-US" sz="1600" baseline="30000" dirty="0"/>
              <a:t>th</a:t>
            </a:r>
            <a:r>
              <a:rPr lang="en-US" sz="1600" dirty="0"/>
              <a:t> Feb’24.</a:t>
            </a:r>
          </a:p>
          <a:p>
            <a:pPr marL="285750" lvl="0" indent="-285750">
              <a:buFont typeface="Arial" panose="020B0604020202020204" pitchFamily="34" charset="0"/>
              <a:buChar char="•"/>
            </a:pPr>
            <a:r>
              <a:rPr lang="en-US" sz="1600" dirty="0"/>
              <a:t>Wrapped up with a dinner hosted by MO honoring  'Top Contributors’. </a:t>
            </a:r>
          </a:p>
        </p:txBody>
      </p:sp>
      <p:cxnSp>
        <p:nvCxnSpPr>
          <p:cNvPr id="2" name="Straight Connector 1">
            <a:extLst>
              <a:ext uri="{FF2B5EF4-FFF2-40B4-BE49-F238E27FC236}">
                <a16:creationId xmlns:a16="http://schemas.microsoft.com/office/drawing/2014/main" id="{8025CDEA-6A2D-3E57-8D2C-9095B480406D}"/>
              </a:ext>
            </a:extLst>
          </p:cNvPr>
          <p:cNvCxnSpPr/>
          <p:nvPr/>
        </p:nvCxnSpPr>
        <p:spPr>
          <a:xfrm>
            <a:off x="228600" y="609600"/>
            <a:ext cx="11811000" cy="0"/>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
        <p:nvSpPr>
          <p:cNvPr id="3" name="TextBox 2">
            <a:extLst>
              <a:ext uri="{FF2B5EF4-FFF2-40B4-BE49-F238E27FC236}">
                <a16:creationId xmlns:a16="http://schemas.microsoft.com/office/drawing/2014/main" id="{BE35257A-46CF-9109-1B25-D7A3AAE97C1C}"/>
              </a:ext>
            </a:extLst>
          </p:cNvPr>
          <p:cNvSpPr txBox="1"/>
          <p:nvPr/>
        </p:nvSpPr>
        <p:spPr>
          <a:xfrm>
            <a:off x="152400" y="55845"/>
            <a:ext cx="41092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srgbClr val="FF5E00"/>
                </a:solidFill>
                <a:effectLst/>
                <a:uLnTx/>
                <a:uFillTx/>
                <a:latin typeface="29LT Bukra" panose="020B0504040000000004" pitchFamily="34" charset="-78"/>
                <a:cs typeface="29LT Bukra" panose="020B0504040000000004" pitchFamily="34" charset="-78"/>
              </a:rPr>
              <a:t>‘Clicks’ Corner`</a:t>
            </a:r>
            <a:endParaRPr kumimoji="0" lang="en-GB" sz="3600" i="0" u="none" strike="noStrike" kern="1200" cap="none" spc="0" normalizeH="0" baseline="0" noProof="0" dirty="0">
              <a:ln>
                <a:noFill/>
              </a:ln>
              <a:solidFill>
                <a:srgbClr val="FF5E00"/>
              </a:solidFill>
              <a:effectLst/>
              <a:uLnTx/>
              <a:uFillTx/>
              <a:latin typeface="29LT Bukra" panose="020B0504040000000004" pitchFamily="34" charset="-78"/>
              <a:cs typeface="29LT Bukra" panose="020B0504040000000004" pitchFamily="34" charset="-78"/>
            </a:endParaRPr>
          </a:p>
        </p:txBody>
      </p:sp>
      <p:pic>
        <p:nvPicPr>
          <p:cNvPr id="13" name="Graphic 12" descr="Camera outline">
            <a:extLst>
              <a:ext uri="{FF2B5EF4-FFF2-40B4-BE49-F238E27FC236}">
                <a16:creationId xmlns:a16="http://schemas.microsoft.com/office/drawing/2014/main" id="{BCAC2A53-2DDB-CC04-14A5-99DA8C767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94774" y="876589"/>
            <a:ext cx="457199" cy="457199"/>
          </a:xfrm>
          <a:prstGeom prst="rect">
            <a:avLst/>
          </a:prstGeom>
        </p:spPr>
      </p:pic>
      <p:pic>
        <p:nvPicPr>
          <p:cNvPr id="14" name="Picture 13">
            <a:extLst>
              <a:ext uri="{FF2B5EF4-FFF2-40B4-BE49-F238E27FC236}">
                <a16:creationId xmlns:a16="http://schemas.microsoft.com/office/drawing/2014/main" id="{2B9EA877-4623-43B8-A4B7-0426C26760B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300468" y="8425"/>
            <a:ext cx="563879" cy="563879"/>
          </a:xfrm>
          <a:prstGeom prst="rect">
            <a:avLst/>
          </a:prstGeom>
        </p:spPr>
      </p:pic>
    </p:spTree>
    <p:extLst>
      <p:ext uri="{BB962C8B-B14F-4D97-AF65-F5344CB8AC3E}">
        <p14:creationId xmlns:p14="http://schemas.microsoft.com/office/powerpoint/2010/main" val="60094093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outdoor, different&#10;&#10;Description automatically generated">
            <a:extLst>
              <a:ext uri="{FF2B5EF4-FFF2-40B4-BE49-F238E27FC236}">
                <a16:creationId xmlns:a16="http://schemas.microsoft.com/office/drawing/2014/main" id="{ED12F4B4-B4B6-4435-8BAC-7F02E006C3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3" y="0"/>
            <a:ext cx="12168694" cy="6858000"/>
          </a:xfrm>
          <a:prstGeom prst="rect">
            <a:avLst/>
          </a:prstGeom>
        </p:spPr>
      </p:pic>
      <p:sp>
        <p:nvSpPr>
          <p:cNvPr id="4" name="Title 1">
            <a:extLst>
              <a:ext uri="{FF2B5EF4-FFF2-40B4-BE49-F238E27FC236}">
                <a16:creationId xmlns:a16="http://schemas.microsoft.com/office/drawing/2014/main" id="{35C99538-13EE-4BA2-A7F1-0F2678D18109}"/>
              </a:ext>
            </a:extLst>
          </p:cNvPr>
          <p:cNvSpPr txBox="1">
            <a:spLocks/>
          </p:cNvSpPr>
          <p:nvPr/>
        </p:nvSpPr>
        <p:spPr>
          <a:xfrm>
            <a:off x="633701" y="4006037"/>
            <a:ext cx="4529427" cy="137405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tx1">
                    <a:lumMod val="75000"/>
                    <a:lumOff val="25000"/>
                  </a:schemeClr>
                </a:solidFill>
                <a:latin typeface="29LT Bukra SemiBold" panose="020B0704040000000004" pitchFamily="34" charset="-78"/>
                <a:cs typeface="29LT Bukra SemiBold" panose="020B0704040000000004" pitchFamily="34" charset="-78"/>
              </a:rPr>
              <a:t>THANK YOU.</a:t>
            </a:r>
            <a:endParaRPr lang="en-GB" sz="3200" dirty="0">
              <a:solidFill>
                <a:schemeClr val="tx1">
                  <a:lumMod val="75000"/>
                  <a:lumOff val="25000"/>
                </a:schemeClr>
              </a:solidFill>
              <a:latin typeface="29LT Bukra SemiBold" panose="020B0704040000000004" pitchFamily="34" charset="-78"/>
              <a:cs typeface="29LT Bukra SemiBold" panose="020B0704040000000004" pitchFamily="34" charset="-78"/>
            </a:endParaRPr>
          </a:p>
        </p:txBody>
      </p:sp>
      <p:pic>
        <p:nvPicPr>
          <p:cNvPr id="5" name="Picture 4" descr="Logo&#10;&#10;Description automatically generated">
            <a:extLst>
              <a:ext uri="{FF2B5EF4-FFF2-40B4-BE49-F238E27FC236}">
                <a16:creationId xmlns:a16="http://schemas.microsoft.com/office/drawing/2014/main" id="{55BD0FAD-101A-401B-9742-24F74DBD3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01" y="1477911"/>
            <a:ext cx="2469967" cy="2117115"/>
          </a:xfrm>
          <a:prstGeom prst="rect">
            <a:avLst/>
          </a:prstGeom>
        </p:spPr>
      </p:pic>
    </p:spTree>
    <p:extLst>
      <p:ext uri="{BB962C8B-B14F-4D97-AF65-F5344CB8AC3E}">
        <p14:creationId xmlns:p14="http://schemas.microsoft.com/office/powerpoint/2010/main" val="3625490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3D660FC-BD75-D61F-B91F-63E51A688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989" y="-727878"/>
            <a:ext cx="18638558" cy="11270503"/>
          </a:xfrm>
          <a:prstGeom prst="rect">
            <a:avLst/>
          </a:prstGeom>
        </p:spPr>
      </p:pic>
      <p:pic>
        <p:nvPicPr>
          <p:cNvPr id="6" name="Picture 5">
            <a:extLst>
              <a:ext uri="{FF2B5EF4-FFF2-40B4-BE49-F238E27FC236}">
                <a16:creationId xmlns:a16="http://schemas.microsoft.com/office/drawing/2014/main" id="{D9A8B97C-E042-1858-B02B-346D7850F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7659" y="-123192"/>
            <a:ext cx="3683102" cy="2073819"/>
          </a:xfrm>
          <a:prstGeom prst="rect">
            <a:avLst/>
          </a:prstGeom>
        </p:spPr>
      </p:pic>
      <p:sp>
        <p:nvSpPr>
          <p:cNvPr id="19" name="TextBox 18">
            <a:extLst>
              <a:ext uri="{FF2B5EF4-FFF2-40B4-BE49-F238E27FC236}">
                <a16:creationId xmlns:a16="http://schemas.microsoft.com/office/drawing/2014/main" id="{D94DBC90-BCE0-4D93-8A62-5660B99579AA}"/>
              </a:ext>
            </a:extLst>
          </p:cNvPr>
          <p:cNvSpPr txBox="1"/>
          <p:nvPr/>
        </p:nvSpPr>
        <p:spPr>
          <a:xfrm>
            <a:off x="5251938" y="3075057"/>
            <a:ext cx="6940062" cy="523220"/>
          </a:xfrm>
          <a:prstGeom prst="rect">
            <a:avLst/>
          </a:prstGeom>
          <a:noFill/>
        </p:spPr>
        <p:txBody>
          <a:bodyPr wrap="square" rtlCol="0">
            <a:spAutoFit/>
          </a:bodyPr>
          <a:lstStyle/>
          <a:p>
            <a:r>
              <a:rPr lang="en-IN" sz="2800" b="1" dirty="0">
                <a:solidFill>
                  <a:srgbClr val="FF5E00"/>
                </a:solidFill>
                <a:latin typeface="arbfonts.com- Bukra Bold Italic" panose="000B0903020204020204" pitchFamily="34" charset="-78"/>
                <a:cs typeface="arbfonts.com- Bukra Bold Italic" panose="000B0903020204020204" pitchFamily="34" charset="-78"/>
              </a:rPr>
              <a:t>CORPORATE</a:t>
            </a:r>
            <a:r>
              <a:rPr lang="en-IN" sz="2800" b="1" dirty="0">
                <a:solidFill>
                  <a:srgbClr val="FF5E00"/>
                </a:solidFill>
              </a:rPr>
              <a:t> </a:t>
            </a:r>
            <a:r>
              <a:rPr lang="en-IN" sz="2800" b="1" dirty="0">
                <a:solidFill>
                  <a:srgbClr val="FF5E00"/>
                </a:solidFill>
                <a:latin typeface="arbfonts.com- Bukra Bold Italic" panose="000B0903020204020204" pitchFamily="34" charset="-78"/>
                <a:cs typeface="arbfonts.com- Bukra Bold Italic" panose="000B0903020204020204" pitchFamily="34" charset="-78"/>
              </a:rPr>
              <a:t>TECHNOLOGY</a:t>
            </a:r>
          </a:p>
        </p:txBody>
      </p:sp>
      <p:sp>
        <p:nvSpPr>
          <p:cNvPr id="20" name="TextBox 19">
            <a:extLst>
              <a:ext uri="{FF2B5EF4-FFF2-40B4-BE49-F238E27FC236}">
                <a16:creationId xmlns:a16="http://schemas.microsoft.com/office/drawing/2014/main" id="{DAC30FBF-45EA-21B6-EC6E-84016E6896CC}"/>
              </a:ext>
            </a:extLst>
          </p:cNvPr>
          <p:cNvSpPr txBox="1"/>
          <p:nvPr/>
        </p:nvSpPr>
        <p:spPr>
          <a:xfrm>
            <a:off x="5251938" y="3718182"/>
            <a:ext cx="5673970" cy="523220"/>
          </a:xfrm>
          <a:prstGeom prst="rect">
            <a:avLst/>
          </a:prstGeom>
          <a:noFill/>
        </p:spPr>
        <p:txBody>
          <a:bodyPr wrap="square" rtlCol="0">
            <a:spAutoFit/>
          </a:bodyPr>
          <a:lstStyle/>
          <a:p>
            <a:r>
              <a:rPr lang="en-IN" sz="2800" b="1" dirty="0">
                <a:solidFill>
                  <a:srgbClr val="FF5E00"/>
                </a:solidFill>
                <a:latin typeface="arbfonts.com- Bukra Bold Italic" panose="000B0903020204020204" pitchFamily="34" charset="-78"/>
                <a:cs typeface="arbfonts.com- Bukra Bold Italic" panose="000B0903020204020204" pitchFamily="34" charset="-78"/>
              </a:rPr>
              <a:t>NEWSLETTER FOR Q1</a:t>
            </a:r>
            <a:endParaRPr lang="en-IN" sz="3600" b="1"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5" name="Rectangle: Rounded Corners 24">
            <a:extLst>
              <a:ext uri="{FF2B5EF4-FFF2-40B4-BE49-F238E27FC236}">
                <a16:creationId xmlns:a16="http://schemas.microsoft.com/office/drawing/2014/main" id="{6556A161-8CB3-346A-B043-D74B1D9E51C1}"/>
              </a:ext>
            </a:extLst>
          </p:cNvPr>
          <p:cNvSpPr/>
          <p:nvPr/>
        </p:nvSpPr>
        <p:spPr>
          <a:xfrm>
            <a:off x="5335239" y="4461792"/>
            <a:ext cx="5673971" cy="80064"/>
          </a:xfrm>
          <a:prstGeom prst="roundRect">
            <a:avLst/>
          </a:prstGeom>
          <a:solidFill>
            <a:srgbClr val="FF5E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pic>
        <p:nvPicPr>
          <p:cNvPr id="22" name="Picture 21">
            <a:extLst>
              <a:ext uri="{FF2B5EF4-FFF2-40B4-BE49-F238E27FC236}">
                <a16:creationId xmlns:a16="http://schemas.microsoft.com/office/drawing/2014/main" id="{A0DDC499-1A55-B5E3-767F-7FA802B776BD}"/>
              </a:ext>
            </a:extLst>
          </p:cNvPr>
          <p:cNvPicPr>
            <a:picLocks noChangeAspect="1"/>
          </p:cNvPicPr>
          <p:nvPr/>
        </p:nvPicPr>
        <p:blipFill rotWithShape="1">
          <a:blip r:embed="rId2">
            <a:extLst>
              <a:ext uri="{28A0092B-C50C-407E-A947-70E740481C1C}">
                <a14:useLocalDpi xmlns:a14="http://schemas.microsoft.com/office/drawing/2010/main" val="0"/>
              </a:ext>
            </a:extLst>
          </a:blip>
          <a:srcRect r="38241"/>
          <a:stretch/>
        </p:blipFill>
        <p:spPr>
          <a:xfrm>
            <a:off x="-6258989" y="-727878"/>
            <a:ext cx="11510927" cy="11270503"/>
          </a:xfrm>
          <a:prstGeom prst="rect">
            <a:avLst/>
          </a:prstGeom>
        </p:spPr>
      </p:pic>
    </p:spTree>
    <p:extLst>
      <p:ext uri="{BB962C8B-B14F-4D97-AF65-F5344CB8AC3E}">
        <p14:creationId xmlns:p14="http://schemas.microsoft.com/office/powerpoint/2010/main" val="366470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0" fill="hold"/>
                                        <p:tgtEl>
                                          <p:spTgt spid="19"/>
                                        </p:tgtEl>
                                        <p:attrNameLst>
                                          <p:attrName>ppt_x</p:attrName>
                                        </p:attrNameLst>
                                      </p:cBhvr>
                                      <p:tavLst>
                                        <p:tav tm="0">
                                          <p:val>
                                            <p:strVal val="0-#ppt_w/2"/>
                                          </p:val>
                                        </p:tav>
                                        <p:tav tm="100000">
                                          <p:val>
                                            <p:strVal val="#ppt_x"/>
                                          </p:val>
                                        </p:tav>
                                      </p:tavLst>
                                    </p:anim>
                                    <p:anim calcmode="lin" valueType="num">
                                      <p:cBhvr additive="base">
                                        <p:cTn id="8" dur="2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000" fill="hold"/>
                                        <p:tgtEl>
                                          <p:spTgt spid="20"/>
                                        </p:tgtEl>
                                        <p:attrNameLst>
                                          <p:attrName>ppt_x</p:attrName>
                                        </p:attrNameLst>
                                      </p:cBhvr>
                                      <p:tavLst>
                                        <p:tav tm="0">
                                          <p:val>
                                            <p:strVal val="0-#ppt_w/2"/>
                                          </p:val>
                                        </p:tav>
                                        <p:tav tm="100000">
                                          <p:val>
                                            <p:strVal val="#ppt_x"/>
                                          </p:val>
                                        </p:tav>
                                      </p:tavLst>
                                    </p:anim>
                                    <p:anim calcmode="lin" valueType="num">
                                      <p:cBhvr additive="base">
                                        <p:cTn id="12" dur="2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2000" fill="hold"/>
                                        <p:tgtEl>
                                          <p:spTgt spid="25"/>
                                        </p:tgtEl>
                                        <p:attrNameLst>
                                          <p:attrName>ppt_x</p:attrName>
                                        </p:attrNameLst>
                                      </p:cBhvr>
                                      <p:tavLst>
                                        <p:tav tm="0">
                                          <p:val>
                                            <p:strVal val="0-#ppt_w/2"/>
                                          </p:val>
                                        </p:tav>
                                        <p:tav tm="100000">
                                          <p:val>
                                            <p:strVal val="#ppt_x"/>
                                          </p:val>
                                        </p:tav>
                                      </p:tavLst>
                                    </p:anim>
                                    <p:anim calcmode="lin" valueType="num">
                                      <p:cBhvr additive="base">
                                        <p:cTn id="18" dur="2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E6F6F65-0363-0A3B-F08F-764D0886BBC6}"/>
              </a:ext>
            </a:extLst>
          </p:cNvPr>
          <p:cNvSpPr/>
          <p:nvPr/>
        </p:nvSpPr>
        <p:spPr>
          <a:xfrm>
            <a:off x="671332" y="4224758"/>
            <a:ext cx="3495555" cy="45719"/>
          </a:xfrm>
          <a:prstGeom prst="roundRect">
            <a:avLst/>
          </a:prstGeom>
          <a:solidFill>
            <a:srgbClr val="FF5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5E00"/>
              </a:solidFill>
            </a:endParaRPr>
          </a:p>
        </p:txBody>
      </p:sp>
      <p:pic>
        <p:nvPicPr>
          <p:cNvPr id="4" name="Picture 3">
            <a:extLst>
              <a:ext uri="{FF2B5EF4-FFF2-40B4-BE49-F238E27FC236}">
                <a16:creationId xmlns:a16="http://schemas.microsoft.com/office/drawing/2014/main" id="{1EE1AE9A-FA07-B0E9-A10B-E0407425F7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48745" y="8424"/>
            <a:ext cx="1016181" cy="1016181"/>
          </a:xfrm>
          <a:prstGeom prst="rect">
            <a:avLst/>
          </a:prstGeom>
        </p:spPr>
      </p:pic>
      <p:sp>
        <p:nvSpPr>
          <p:cNvPr id="6" name="TextBox 5">
            <a:extLst>
              <a:ext uri="{FF2B5EF4-FFF2-40B4-BE49-F238E27FC236}">
                <a16:creationId xmlns:a16="http://schemas.microsoft.com/office/drawing/2014/main" id="{96BEB2E1-4CAA-3C8E-9AE2-E7A4213AC612}"/>
              </a:ext>
            </a:extLst>
          </p:cNvPr>
          <p:cNvSpPr txBox="1"/>
          <p:nvPr/>
        </p:nvSpPr>
        <p:spPr>
          <a:xfrm>
            <a:off x="416689" y="4366129"/>
            <a:ext cx="384279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FF5E00"/>
                </a:solidFill>
                <a:latin typeface="29LT Bukra Regular" panose="000B0903020204020204" pitchFamily="34" charset="-78"/>
                <a:ea typeface="Meiryo"/>
                <a:cs typeface="29LT Bukra Regular" panose="000B0903020204020204" pitchFamily="34" charset="-78"/>
              </a:rPr>
              <a:t>Sajeev Kumar</a:t>
            </a:r>
            <a:endParaRPr lang="en-US" sz="1400" dirty="0">
              <a:solidFill>
                <a:srgbClr val="FF5E00"/>
              </a:solidFill>
              <a:latin typeface="29LT Bukra Regular" panose="000B0903020204020204" pitchFamily="34" charset="-78"/>
              <a:ea typeface="Meiryo"/>
              <a:cs typeface="29LT Bukra Regular" panose="000B0903020204020204" pitchFamily="34" charset="-78"/>
            </a:endParaRPr>
          </a:p>
          <a:p>
            <a:pPr algn="ctr"/>
            <a:r>
              <a:rPr lang="en-US" sz="1400" dirty="0">
                <a:solidFill>
                  <a:srgbClr val="FF5E00"/>
                </a:solidFill>
                <a:latin typeface="29LT Bukra Regular" panose="000B0903020204020204" pitchFamily="34" charset="-78"/>
                <a:ea typeface="Meiryo"/>
                <a:cs typeface="29LT Bukra Regular" panose="000B0903020204020204" pitchFamily="34" charset="-78"/>
              </a:rPr>
              <a:t>Head of </a:t>
            </a:r>
          </a:p>
          <a:p>
            <a:pPr algn="ctr"/>
            <a:r>
              <a:rPr lang="en-US" sz="1400" dirty="0">
                <a:solidFill>
                  <a:srgbClr val="FF5E00"/>
                </a:solidFill>
                <a:latin typeface="29LT Bukra Regular" panose="000B0903020204020204" pitchFamily="34" charset="-78"/>
                <a:ea typeface="Meiryo"/>
                <a:cs typeface="29LT Bukra Regular" panose="000B0903020204020204" pitchFamily="34" charset="-78"/>
              </a:rPr>
              <a:t>Corporate Technology, </a:t>
            </a:r>
          </a:p>
          <a:p>
            <a:pPr algn="ctr"/>
            <a:r>
              <a:rPr lang="en-US" sz="1400" dirty="0">
                <a:solidFill>
                  <a:srgbClr val="FF5E00"/>
                </a:solidFill>
                <a:latin typeface="29LT Bukra Regular" panose="000B0903020204020204" pitchFamily="34" charset="-78"/>
                <a:ea typeface="Meiryo"/>
                <a:cs typeface="29LT Bukra Regular" panose="000B0903020204020204" pitchFamily="34" charset="-78"/>
              </a:rPr>
              <a:t>Enterprise Risk &amp; Compliance Technology, </a:t>
            </a:r>
          </a:p>
          <a:p>
            <a:pPr algn="ctr"/>
            <a:r>
              <a:rPr lang="en-US" sz="1400" dirty="0">
                <a:solidFill>
                  <a:srgbClr val="FF5E00"/>
                </a:solidFill>
                <a:latin typeface="29LT Bukra Regular" panose="000B0903020204020204" pitchFamily="34" charset="-78"/>
                <a:ea typeface="Meiryo"/>
                <a:cs typeface="29LT Bukra Regular" panose="000B0903020204020204" pitchFamily="34" charset="-78"/>
              </a:rPr>
              <a:t>HR Technology</a:t>
            </a:r>
          </a:p>
        </p:txBody>
      </p:sp>
      <p:sp>
        <p:nvSpPr>
          <p:cNvPr id="7" name="Title 1">
            <a:extLst>
              <a:ext uri="{FF2B5EF4-FFF2-40B4-BE49-F238E27FC236}">
                <a16:creationId xmlns:a16="http://schemas.microsoft.com/office/drawing/2014/main" id="{DB92E66F-E004-BA7A-0ABD-E8FEB731C70D}"/>
              </a:ext>
            </a:extLst>
          </p:cNvPr>
          <p:cNvSpPr txBox="1">
            <a:spLocks/>
          </p:cNvSpPr>
          <p:nvPr/>
        </p:nvSpPr>
        <p:spPr>
          <a:xfrm>
            <a:off x="4708297" y="1276501"/>
            <a:ext cx="3646222" cy="662159"/>
          </a:xfrm>
          <a:prstGeom prst="rect">
            <a:avLst/>
          </a:prstGeom>
        </p:spPr>
        <p:txBody>
          <a:bodyPr vert="horz" lIns="109728" tIns="109728" rIns="109728" bIns="91440" rtlCol="0" anchor="b">
            <a:no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dirty="0">
                <a:solidFill>
                  <a:srgbClr val="FF5E00"/>
                </a:solidFill>
                <a:latin typeface="29LT Bukra Regular" panose="000B0903020204020204" pitchFamily="34" charset="-78"/>
                <a:ea typeface="Meiryo"/>
                <a:cs typeface="29LT Bukra Regular" panose="000B0903020204020204" pitchFamily="34" charset="-78"/>
              </a:rPr>
              <a:t>Welcome !</a:t>
            </a:r>
          </a:p>
        </p:txBody>
      </p:sp>
      <p:sp>
        <p:nvSpPr>
          <p:cNvPr id="11" name="Content Placeholder 16">
            <a:extLst>
              <a:ext uri="{FF2B5EF4-FFF2-40B4-BE49-F238E27FC236}">
                <a16:creationId xmlns:a16="http://schemas.microsoft.com/office/drawing/2014/main" id="{8ABEEE87-F191-2D6D-0928-A728546132AD}"/>
              </a:ext>
            </a:extLst>
          </p:cNvPr>
          <p:cNvSpPr txBox="1">
            <a:spLocks/>
          </p:cNvSpPr>
          <p:nvPr/>
        </p:nvSpPr>
        <p:spPr>
          <a:xfrm>
            <a:off x="4708297" y="1988840"/>
            <a:ext cx="6948539" cy="3330017"/>
          </a:xfrm>
          <a:prstGeom prst="rect">
            <a:avLst/>
          </a:prstGeom>
        </p:spPr>
        <p:txBody>
          <a:bodyPr vert="horz" lIns="109728" tIns="109728" rIns="109728" bIns="9144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800" b="1" dirty="0">
                <a:latin typeface="29LT Bukra Regular" panose="000B0903020204020204" pitchFamily="34" charset="-78"/>
                <a:ea typeface="Meiryo"/>
                <a:cs typeface="29LT Bukra Regular" panose="000B0903020204020204" pitchFamily="34" charset="-78"/>
              </a:rPr>
              <a:t>As the head of our Corporate Technology division, I'm thrilled to welcome you to our newsletter.</a:t>
            </a:r>
          </a:p>
          <a:p>
            <a:pPr marL="0" indent="0" algn="just">
              <a:lnSpc>
                <a:spcPct val="150000"/>
              </a:lnSpc>
              <a:buFont typeface="Arial" panose="020B0604020202020204" pitchFamily="34" charset="0"/>
              <a:buNone/>
            </a:pPr>
            <a:r>
              <a:rPr lang="en-US" sz="1800" b="1" dirty="0">
                <a:latin typeface="29LT Bukra Regular" panose="000B0903020204020204" pitchFamily="34" charset="-78"/>
                <a:ea typeface="Meiryo"/>
                <a:cs typeface="29LT Bukra Regular" panose="000B0903020204020204" pitchFamily="34" charset="-78"/>
              </a:rPr>
              <a:t>Within these digital pages, you'll find a wealth of information on the latest achievements, trends, and initiatives driving our organization forward. From groundbreaking innovations to insightful analyses, we're dedicated to keep you at the forefront of the ever-evolving Technology landscape. </a:t>
            </a:r>
          </a:p>
          <a:p>
            <a:pPr marL="0" indent="0" algn="just">
              <a:lnSpc>
                <a:spcPct val="150000"/>
              </a:lnSpc>
              <a:buFont typeface="Arial" panose="020B0604020202020204" pitchFamily="34" charset="0"/>
              <a:buNone/>
            </a:pPr>
            <a:r>
              <a:rPr lang="en-US" sz="1800" b="1" dirty="0">
                <a:latin typeface="29LT Bukra Regular" panose="000B0903020204020204" pitchFamily="34" charset="-78"/>
                <a:ea typeface="Meiryo"/>
                <a:cs typeface="29LT Bukra Regular" panose="000B0903020204020204" pitchFamily="34" charset="-78"/>
              </a:rPr>
              <a:t>Join us on this journey as we explore the exciting possibilities that technology has to offer.</a:t>
            </a:r>
          </a:p>
        </p:txBody>
      </p:sp>
      <p:pic>
        <p:nvPicPr>
          <p:cNvPr id="14" name="Picture 13">
            <a:extLst>
              <a:ext uri="{FF2B5EF4-FFF2-40B4-BE49-F238E27FC236}">
                <a16:creationId xmlns:a16="http://schemas.microsoft.com/office/drawing/2014/main" id="{D16AC6BE-CE7F-44CC-6573-7A741A3A5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58" y="0"/>
            <a:ext cx="4908490" cy="4908490"/>
          </a:xfrm>
          <a:prstGeom prst="rect">
            <a:avLst/>
          </a:prstGeom>
          <a:scene3d>
            <a:camera prst="perspectiveLeft"/>
            <a:lightRig rig="threePt" dir="t"/>
          </a:scene3d>
        </p:spPr>
      </p:pic>
      <p:pic>
        <p:nvPicPr>
          <p:cNvPr id="16" name="Picture 15">
            <a:extLst>
              <a:ext uri="{FF2B5EF4-FFF2-40B4-BE49-F238E27FC236}">
                <a16:creationId xmlns:a16="http://schemas.microsoft.com/office/drawing/2014/main" id="{CDFB6A58-7618-9A4E-AF84-54F2B50EF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18" y="-271180"/>
            <a:ext cx="5058139" cy="4908490"/>
          </a:xfrm>
          <a:prstGeom prst="rect">
            <a:avLst/>
          </a:prstGeom>
        </p:spPr>
      </p:pic>
    </p:spTree>
    <p:extLst>
      <p:ext uri="{BB962C8B-B14F-4D97-AF65-F5344CB8AC3E}">
        <p14:creationId xmlns:p14="http://schemas.microsoft.com/office/powerpoint/2010/main" val="29399768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 calcmode="lin" valueType="num">
                                      <p:cBhvr additive="base">
                                        <p:cTn id="24"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C9F42C0F-6400-CE0F-D464-B358F900AA55}"/>
              </a:ext>
            </a:extLst>
          </p:cNvPr>
          <p:cNvPicPr>
            <a:picLocks noChangeAspect="1"/>
          </p:cNvPicPr>
          <p:nvPr/>
        </p:nvPicPr>
        <p:blipFill rotWithShape="1">
          <a:blip r:embed="rId2">
            <a:extLst>
              <a:ext uri="{28A0092B-C50C-407E-A947-70E740481C1C}">
                <a14:useLocalDpi xmlns:a14="http://schemas.microsoft.com/office/drawing/2010/main" val="0"/>
              </a:ext>
            </a:extLst>
          </a:blip>
          <a:srcRect l="37892" t="3638" r="36442" b="548"/>
          <a:stretch/>
        </p:blipFill>
        <p:spPr>
          <a:xfrm rot="1697013">
            <a:off x="6483429" y="3142371"/>
            <a:ext cx="1390192" cy="3071966"/>
          </a:xfrm>
          <a:custGeom>
            <a:avLst/>
            <a:gdLst>
              <a:gd name="connsiteX0" fmla="*/ 600953 w 1390192"/>
              <a:gd name="connsiteY0" fmla="*/ 265255 h 3071966"/>
              <a:gd name="connsiteX1" fmla="*/ 1093923 w 1390192"/>
              <a:gd name="connsiteY1" fmla="*/ 0 h 3071966"/>
              <a:gd name="connsiteX2" fmla="*/ 292284 w 1390192"/>
              <a:gd name="connsiteY2" fmla="*/ 3071966 h 3071966"/>
              <a:gd name="connsiteX3" fmla="*/ 0 w 1390192"/>
              <a:gd name="connsiteY3" fmla="*/ 2528763 h 3071966"/>
              <a:gd name="connsiteX4" fmla="*/ 674794 w 1390192"/>
              <a:gd name="connsiteY4" fmla="*/ 419516 h 30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2" h="3071966">
                <a:moveTo>
                  <a:pt x="600953" y="265255"/>
                </a:moveTo>
                <a:lnTo>
                  <a:pt x="1093923" y="0"/>
                </a:lnTo>
                <a:cubicBezTo>
                  <a:pt x="1702453" y="1130942"/>
                  <a:pt x="1343548" y="2506307"/>
                  <a:pt x="292284" y="3071966"/>
                </a:cubicBezTo>
                <a:lnTo>
                  <a:pt x="0" y="2528763"/>
                </a:lnTo>
                <a:cubicBezTo>
                  <a:pt x="730409" y="2135749"/>
                  <a:pt x="1011804" y="1218972"/>
                  <a:pt x="674794" y="419516"/>
                </a:cubicBezTo>
                <a:close/>
              </a:path>
            </a:pathLst>
          </a:custGeom>
        </p:spPr>
      </p:pic>
      <p:grpSp>
        <p:nvGrpSpPr>
          <p:cNvPr id="85" name="Group 84">
            <a:extLst>
              <a:ext uri="{FF2B5EF4-FFF2-40B4-BE49-F238E27FC236}">
                <a16:creationId xmlns:a16="http://schemas.microsoft.com/office/drawing/2014/main" id="{227979BA-C3C4-5CC1-5745-836F3DE79500}"/>
              </a:ext>
            </a:extLst>
          </p:cNvPr>
          <p:cNvGrpSpPr/>
          <p:nvPr/>
        </p:nvGrpSpPr>
        <p:grpSpPr>
          <a:xfrm>
            <a:off x="4139929" y="714827"/>
            <a:ext cx="3643518" cy="5513724"/>
            <a:chOff x="4139929" y="714827"/>
            <a:chExt cx="3643518" cy="5513724"/>
          </a:xfrm>
        </p:grpSpPr>
        <p:pic>
          <p:nvPicPr>
            <p:cNvPr id="78" name="Picture 77">
              <a:extLst>
                <a:ext uri="{FF2B5EF4-FFF2-40B4-BE49-F238E27FC236}">
                  <a16:creationId xmlns:a16="http://schemas.microsoft.com/office/drawing/2014/main" id="{5343416A-E9E9-EA63-6333-9DF983B99ECF}"/>
                </a:ext>
              </a:extLst>
            </p:cNvPr>
            <p:cNvPicPr>
              <a:picLocks noChangeAspect="1"/>
            </p:cNvPicPr>
            <p:nvPr/>
          </p:nvPicPr>
          <p:blipFill>
            <a:blip r:embed="rId3">
              <a:extLst>
                <a:ext uri="{28A0092B-C50C-407E-A947-70E740481C1C}">
                  <a14:useLocalDpi xmlns:a14="http://schemas.microsoft.com/office/drawing/2010/main" val="0"/>
                </a:ext>
              </a:extLst>
            </a:blip>
            <a:srcRect l="11639" t="8480" r="1154" b="25517"/>
            <a:stretch>
              <a:fillRect/>
            </a:stretch>
          </p:blipFill>
          <p:spPr>
            <a:xfrm rot="2757398">
              <a:off x="5716388" y="1727782"/>
              <a:ext cx="3080013" cy="1054104"/>
            </a:xfrm>
            <a:custGeom>
              <a:avLst/>
              <a:gdLst>
                <a:gd name="connsiteX0" fmla="*/ 0 w 3080013"/>
                <a:gd name="connsiteY0" fmla="*/ 651950 h 1054104"/>
                <a:gd name="connsiteX1" fmla="*/ 3080013 w 3080013"/>
                <a:gd name="connsiteY1" fmla="*/ 623698 h 1054104"/>
                <a:gd name="connsiteX2" fmla="*/ 2684988 w 3080013"/>
                <a:gd name="connsiteY2" fmla="*/ 1032140 h 1054104"/>
                <a:gd name="connsiteX3" fmla="*/ 529373 w 3080013"/>
                <a:gd name="connsiteY3" fmla="*/ 948059 h 1054104"/>
                <a:gd name="connsiteX4" fmla="*/ 415813 w 3080013"/>
                <a:gd name="connsiteY4" fmla="*/ 1054104 h 105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13" h="1054104">
                  <a:moveTo>
                    <a:pt x="0" y="651950"/>
                  </a:moveTo>
                  <a:cubicBezTo>
                    <a:pt x="829924" y="-206161"/>
                    <a:pt x="2208892" y="-218809"/>
                    <a:pt x="3080013" y="623698"/>
                  </a:cubicBezTo>
                  <a:lnTo>
                    <a:pt x="2684988" y="1032140"/>
                  </a:lnTo>
                  <a:cubicBezTo>
                    <a:pt x="2083443" y="450354"/>
                    <a:pt x="1150446" y="424951"/>
                    <a:pt x="529373" y="948059"/>
                  </a:cubicBezTo>
                  <a:lnTo>
                    <a:pt x="415813" y="1054104"/>
                  </a:lnTo>
                  <a:close/>
                </a:path>
              </a:pathLst>
            </a:custGeom>
          </p:spPr>
        </p:pic>
        <p:pic>
          <p:nvPicPr>
            <p:cNvPr id="84" name="Picture 83">
              <a:extLst>
                <a:ext uri="{FF2B5EF4-FFF2-40B4-BE49-F238E27FC236}">
                  <a16:creationId xmlns:a16="http://schemas.microsoft.com/office/drawing/2014/main" id="{E8D485DE-5C82-6ABD-7D4D-F66E4E7C5D76}"/>
                </a:ext>
              </a:extLst>
            </p:cNvPr>
            <p:cNvPicPr>
              <a:picLocks noChangeAspect="1"/>
            </p:cNvPicPr>
            <p:nvPr/>
          </p:nvPicPr>
          <p:blipFill>
            <a:blip r:embed="rId4">
              <a:extLst>
                <a:ext uri="{28A0092B-C50C-407E-A947-70E740481C1C}">
                  <a14:useLocalDpi xmlns:a14="http://schemas.microsoft.com/office/drawing/2010/main" val="0"/>
                </a:ext>
              </a:extLst>
            </a:blip>
            <a:srcRect l="11640" t="33168" b="62"/>
            <a:stretch>
              <a:fillRect/>
            </a:stretch>
          </p:blipFill>
          <p:spPr>
            <a:xfrm rot="14534496">
              <a:off x="3410527" y="4018149"/>
              <a:ext cx="2939804" cy="1480999"/>
            </a:xfrm>
            <a:custGeom>
              <a:avLst/>
              <a:gdLst>
                <a:gd name="connsiteX0" fmla="*/ 2939804 w 2939804"/>
                <a:gd name="connsiteY0" fmla="*/ 311734 h 1480999"/>
                <a:gd name="connsiteX1" fmla="*/ 2704287 w 2939804"/>
                <a:gd name="connsiteY1" fmla="*/ 759219 h 1480999"/>
                <a:gd name="connsiteX2" fmla="*/ 2558508 w 2939804"/>
                <a:gd name="connsiteY2" fmla="*/ 691940 h 1480999"/>
                <a:gd name="connsiteX3" fmla="*/ 512320 w 2939804"/>
                <a:gd name="connsiteY3" fmla="*/ 1480999 h 1480999"/>
                <a:gd name="connsiteX4" fmla="*/ 0 w 2939804"/>
                <a:gd name="connsiteY4" fmla="*/ 1211358 h 1480999"/>
                <a:gd name="connsiteX5" fmla="*/ 2771581 w 2939804"/>
                <a:gd name="connsiteY5" fmla="*/ 152240 h 1480999"/>
                <a:gd name="connsiteX6" fmla="*/ 2939804 w 2939804"/>
                <a:gd name="connsiteY6" fmla="*/ 229942 h 14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804" h="1480999">
                  <a:moveTo>
                    <a:pt x="2939804" y="311734"/>
                  </a:moveTo>
                  <a:lnTo>
                    <a:pt x="2704287" y="759219"/>
                  </a:lnTo>
                  <a:lnTo>
                    <a:pt x="2558508" y="691940"/>
                  </a:lnTo>
                  <a:cubicBezTo>
                    <a:pt x="1801576" y="389611"/>
                    <a:pt x="912581" y="720498"/>
                    <a:pt x="512320" y="1480999"/>
                  </a:cubicBezTo>
                  <a:lnTo>
                    <a:pt x="0" y="1211358"/>
                  </a:lnTo>
                  <a:cubicBezTo>
                    <a:pt x="540083" y="185193"/>
                    <a:pt x="1744277" y="-258835"/>
                    <a:pt x="2771581" y="152240"/>
                  </a:cubicBezTo>
                  <a:lnTo>
                    <a:pt x="2939804" y="229942"/>
                  </a:lnTo>
                  <a:close/>
                </a:path>
              </a:pathLst>
            </a:custGeom>
          </p:spPr>
        </p:pic>
        <p:pic>
          <p:nvPicPr>
            <p:cNvPr id="81" name="Picture 80">
              <a:extLst>
                <a:ext uri="{FF2B5EF4-FFF2-40B4-BE49-F238E27FC236}">
                  <a16:creationId xmlns:a16="http://schemas.microsoft.com/office/drawing/2014/main" id="{09E9F6F6-C867-BB40-C745-5251796E0915}"/>
                </a:ext>
              </a:extLst>
            </p:cNvPr>
            <p:cNvPicPr>
              <a:picLocks noChangeAspect="1"/>
            </p:cNvPicPr>
            <p:nvPr/>
          </p:nvPicPr>
          <p:blipFill>
            <a:blip r:embed="rId5">
              <a:extLst>
                <a:ext uri="{28A0092B-C50C-407E-A947-70E740481C1C}">
                  <a14:useLocalDpi xmlns:a14="http://schemas.microsoft.com/office/drawing/2010/main" val="0"/>
                </a:ext>
              </a:extLst>
            </a:blip>
            <a:srcRect l="32236" t="1645" r="23596" b="1968"/>
            <a:stretch>
              <a:fillRect/>
            </a:stretch>
          </p:blipFill>
          <p:spPr>
            <a:xfrm rot="1732929">
              <a:off x="4144055" y="837249"/>
              <a:ext cx="1430450" cy="3121576"/>
            </a:xfrm>
            <a:custGeom>
              <a:avLst/>
              <a:gdLst>
                <a:gd name="connsiteX0" fmla="*/ 1136123 w 1430450"/>
                <a:gd name="connsiteY0" fmla="*/ 0 h 3121576"/>
                <a:gd name="connsiteX1" fmla="*/ 1430450 w 1430450"/>
                <a:gd name="connsiteY1" fmla="*/ 533566 h 3121576"/>
                <a:gd name="connsiteX2" fmla="*/ 805885 w 1430450"/>
                <a:gd name="connsiteY2" fmla="*/ 2837753 h 3121576"/>
                <a:gd name="connsiteX3" fmla="*/ 808146 w 1430450"/>
                <a:gd name="connsiteY3" fmla="*/ 2841415 h 3121576"/>
                <a:gd name="connsiteX4" fmla="*/ 300262 w 1430450"/>
                <a:gd name="connsiteY4" fmla="*/ 3121576 h 3121576"/>
                <a:gd name="connsiteX5" fmla="*/ 1136123 w 1430450"/>
                <a:gd name="connsiteY5" fmla="*/ 0 h 3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450" h="3121576">
                  <a:moveTo>
                    <a:pt x="1136123" y="0"/>
                  </a:moveTo>
                  <a:lnTo>
                    <a:pt x="1430450" y="533566"/>
                  </a:lnTo>
                  <a:cubicBezTo>
                    <a:pt x="627778" y="976339"/>
                    <a:pt x="348151" y="2007958"/>
                    <a:pt x="805885" y="2837753"/>
                  </a:cubicBezTo>
                  <a:lnTo>
                    <a:pt x="808146" y="2841415"/>
                  </a:lnTo>
                  <a:lnTo>
                    <a:pt x="300262" y="3121576"/>
                  </a:lnTo>
                  <a:cubicBezTo>
                    <a:pt x="-321172" y="1995022"/>
                    <a:pt x="53056" y="597445"/>
                    <a:pt x="1136123" y="0"/>
                  </a:cubicBezTo>
                  <a:close/>
                </a:path>
              </a:pathLst>
            </a:custGeom>
          </p:spPr>
        </p:pic>
      </p:grpSp>
      <p:sp>
        <p:nvSpPr>
          <p:cNvPr id="86" name="TextBox 85">
            <a:extLst>
              <a:ext uri="{FF2B5EF4-FFF2-40B4-BE49-F238E27FC236}">
                <a16:creationId xmlns:a16="http://schemas.microsoft.com/office/drawing/2014/main" id="{27FD84BA-B17E-D2BA-88E6-0C93588185D8}"/>
              </a:ext>
            </a:extLst>
          </p:cNvPr>
          <p:cNvSpPr txBox="1"/>
          <p:nvPr/>
        </p:nvSpPr>
        <p:spPr>
          <a:xfrm>
            <a:off x="4958401" y="3321635"/>
            <a:ext cx="2275197" cy="523220"/>
          </a:xfrm>
          <a:prstGeom prst="rect">
            <a:avLst/>
          </a:prstGeom>
          <a:noFill/>
        </p:spPr>
        <p:txBody>
          <a:bodyPr wrap="square" rtlCol="0">
            <a:spAutoFit/>
          </a:bodyPr>
          <a:lstStyle/>
          <a:p>
            <a:r>
              <a:rPr lang="en-IN" sz="2800" b="1" dirty="0">
                <a:solidFill>
                  <a:srgbClr val="FF5E00"/>
                </a:solidFill>
                <a:latin typeface="arbfonts.com- Bukra Bold Italic" panose="000B0903020204020204" pitchFamily="34" charset="-78"/>
                <a:cs typeface="arbfonts.com- Bukra Bold Italic" panose="000B0903020204020204" pitchFamily="34" charset="-78"/>
              </a:rPr>
              <a:t>Q1</a:t>
            </a:r>
            <a:r>
              <a:rPr lang="en-IN" sz="2800" b="1" dirty="0">
                <a:solidFill>
                  <a:srgbClr val="FF5E00"/>
                </a:solidFill>
                <a:latin typeface="29LT Bukra Regular" panose="000B0903020204020204" pitchFamily="34" charset="-78"/>
                <a:cs typeface="29LT Bukra Regular" panose="000B0903020204020204" pitchFamily="34" charset="-78"/>
              </a:rPr>
              <a:t> </a:t>
            </a:r>
            <a:r>
              <a:rPr lang="en-IN" sz="2800" b="1" dirty="0">
                <a:solidFill>
                  <a:srgbClr val="FF5E00"/>
                </a:solidFill>
                <a:latin typeface="arbfonts.com- Bukra Bold Italic" panose="000B0903020204020204" pitchFamily="34" charset="-78"/>
                <a:cs typeface="arbfonts.com- Bukra Bold Italic" panose="000B0903020204020204" pitchFamily="34" charset="-78"/>
              </a:rPr>
              <a:t>WHEEL</a:t>
            </a:r>
            <a:r>
              <a:rPr lang="en-IN" sz="2800" b="1" dirty="0">
                <a:solidFill>
                  <a:srgbClr val="FF5E00"/>
                </a:solidFill>
                <a:latin typeface="29LT Bukra Regular" panose="000B0903020204020204" pitchFamily="34" charset="-78"/>
                <a:cs typeface="29LT Bukra Regular" panose="000B0903020204020204" pitchFamily="34" charset="-78"/>
              </a:rPr>
              <a:t> </a:t>
            </a:r>
          </a:p>
        </p:txBody>
      </p:sp>
      <p:pic>
        <p:nvPicPr>
          <p:cNvPr id="9" name="Picture 8">
            <a:extLst>
              <a:ext uri="{FF2B5EF4-FFF2-40B4-BE49-F238E27FC236}">
                <a16:creationId xmlns:a16="http://schemas.microsoft.com/office/drawing/2014/main" id="{3955E799-3985-496A-9A48-28ED0D6149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48745" y="8424"/>
            <a:ext cx="1016181" cy="1016181"/>
          </a:xfrm>
          <a:prstGeom prst="rect">
            <a:avLst/>
          </a:prstGeom>
        </p:spPr>
      </p:pic>
    </p:spTree>
    <p:extLst>
      <p:ext uri="{BB962C8B-B14F-4D97-AF65-F5344CB8AC3E}">
        <p14:creationId xmlns:p14="http://schemas.microsoft.com/office/powerpoint/2010/main" val="883352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227979BA-C3C4-5CC1-5745-836F3DE79500}"/>
              </a:ext>
            </a:extLst>
          </p:cNvPr>
          <p:cNvGrpSpPr/>
          <p:nvPr/>
        </p:nvGrpSpPr>
        <p:grpSpPr>
          <a:xfrm rot="18300663">
            <a:off x="-1321677" y="-163519"/>
            <a:ext cx="4700177" cy="7280311"/>
            <a:chOff x="4139929" y="714827"/>
            <a:chExt cx="3643518" cy="5513724"/>
          </a:xfrm>
        </p:grpSpPr>
        <p:pic>
          <p:nvPicPr>
            <p:cNvPr id="78" name="Picture 77">
              <a:extLst>
                <a:ext uri="{FF2B5EF4-FFF2-40B4-BE49-F238E27FC236}">
                  <a16:creationId xmlns:a16="http://schemas.microsoft.com/office/drawing/2014/main" id="{5343416A-E9E9-EA63-6333-9DF983B99ECF}"/>
                </a:ext>
              </a:extLst>
            </p:cNvPr>
            <p:cNvPicPr>
              <a:picLocks noChangeAspect="1"/>
            </p:cNvPicPr>
            <p:nvPr/>
          </p:nvPicPr>
          <p:blipFill>
            <a:blip r:embed="rId2">
              <a:extLst>
                <a:ext uri="{28A0092B-C50C-407E-A947-70E740481C1C}">
                  <a14:useLocalDpi xmlns:a14="http://schemas.microsoft.com/office/drawing/2010/main" val="0"/>
                </a:ext>
              </a:extLst>
            </a:blip>
            <a:srcRect l="11639" t="8480" r="1154" b="25517"/>
            <a:stretch>
              <a:fillRect/>
            </a:stretch>
          </p:blipFill>
          <p:spPr>
            <a:xfrm rot="2757398">
              <a:off x="5716388" y="1727782"/>
              <a:ext cx="3080013" cy="1054104"/>
            </a:xfrm>
            <a:custGeom>
              <a:avLst/>
              <a:gdLst>
                <a:gd name="connsiteX0" fmla="*/ 0 w 3080013"/>
                <a:gd name="connsiteY0" fmla="*/ 651950 h 1054104"/>
                <a:gd name="connsiteX1" fmla="*/ 3080013 w 3080013"/>
                <a:gd name="connsiteY1" fmla="*/ 623698 h 1054104"/>
                <a:gd name="connsiteX2" fmla="*/ 2684988 w 3080013"/>
                <a:gd name="connsiteY2" fmla="*/ 1032140 h 1054104"/>
                <a:gd name="connsiteX3" fmla="*/ 529373 w 3080013"/>
                <a:gd name="connsiteY3" fmla="*/ 948059 h 1054104"/>
                <a:gd name="connsiteX4" fmla="*/ 415813 w 3080013"/>
                <a:gd name="connsiteY4" fmla="*/ 1054104 h 105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13" h="1054104">
                  <a:moveTo>
                    <a:pt x="0" y="651950"/>
                  </a:moveTo>
                  <a:cubicBezTo>
                    <a:pt x="829924" y="-206161"/>
                    <a:pt x="2208892" y="-218809"/>
                    <a:pt x="3080013" y="623698"/>
                  </a:cubicBezTo>
                  <a:lnTo>
                    <a:pt x="2684988" y="1032140"/>
                  </a:lnTo>
                  <a:cubicBezTo>
                    <a:pt x="2083443" y="450354"/>
                    <a:pt x="1150446" y="424951"/>
                    <a:pt x="529373" y="948059"/>
                  </a:cubicBezTo>
                  <a:lnTo>
                    <a:pt x="415813" y="1054104"/>
                  </a:lnTo>
                  <a:close/>
                </a:path>
              </a:pathLst>
            </a:custGeom>
          </p:spPr>
        </p:pic>
        <p:pic>
          <p:nvPicPr>
            <p:cNvPr id="84" name="Picture 83">
              <a:extLst>
                <a:ext uri="{FF2B5EF4-FFF2-40B4-BE49-F238E27FC236}">
                  <a16:creationId xmlns:a16="http://schemas.microsoft.com/office/drawing/2014/main" id="{E8D485DE-5C82-6ABD-7D4D-F66E4E7C5D76}"/>
                </a:ext>
              </a:extLst>
            </p:cNvPr>
            <p:cNvPicPr>
              <a:picLocks noChangeAspect="1"/>
            </p:cNvPicPr>
            <p:nvPr/>
          </p:nvPicPr>
          <p:blipFill>
            <a:blip r:embed="rId3">
              <a:extLst>
                <a:ext uri="{28A0092B-C50C-407E-A947-70E740481C1C}">
                  <a14:useLocalDpi xmlns:a14="http://schemas.microsoft.com/office/drawing/2010/main" val="0"/>
                </a:ext>
              </a:extLst>
            </a:blip>
            <a:srcRect l="11640" t="33168" b="62"/>
            <a:stretch>
              <a:fillRect/>
            </a:stretch>
          </p:blipFill>
          <p:spPr>
            <a:xfrm rot="14534496">
              <a:off x="3410527" y="4018149"/>
              <a:ext cx="2939804" cy="1480999"/>
            </a:xfrm>
            <a:custGeom>
              <a:avLst/>
              <a:gdLst>
                <a:gd name="connsiteX0" fmla="*/ 2939804 w 2939804"/>
                <a:gd name="connsiteY0" fmla="*/ 311734 h 1480999"/>
                <a:gd name="connsiteX1" fmla="*/ 2704287 w 2939804"/>
                <a:gd name="connsiteY1" fmla="*/ 759219 h 1480999"/>
                <a:gd name="connsiteX2" fmla="*/ 2558508 w 2939804"/>
                <a:gd name="connsiteY2" fmla="*/ 691940 h 1480999"/>
                <a:gd name="connsiteX3" fmla="*/ 512320 w 2939804"/>
                <a:gd name="connsiteY3" fmla="*/ 1480999 h 1480999"/>
                <a:gd name="connsiteX4" fmla="*/ 0 w 2939804"/>
                <a:gd name="connsiteY4" fmla="*/ 1211358 h 1480999"/>
                <a:gd name="connsiteX5" fmla="*/ 2771581 w 2939804"/>
                <a:gd name="connsiteY5" fmla="*/ 152240 h 1480999"/>
                <a:gd name="connsiteX6" fmla="*/ 2939804 w 2939804"/>
                <a:gd name="connsiteY6" fmla="*/ 229942 h 14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804" h="1480999">
                  <a:moveTo>
                    <a:pt x="2939804" y="311734"/>
                  </a:moveTo>
                  <a:lnTo>
                    <a:pt x="2704287" y="759219"/>
                  </a:lnTo>
                  <a:lnTo>
                    <a:pt x="2558508" y="691940"/>
                  </a:lnTo>
                  <a:cubicBezTo>
                    <a:pt x="1801576" y="389611"/>
                    <a:pt x="912581" y="720498"/>
                    <a:pt x="512320" y="1480999"/>
                  </a:cubicBezTo>
                  <a:lnTo>
                    <a:pt x="0" y="1211358"/>
                  </a:lnTo>
                  <a:cubicBezTo>
                    <a:pt x="540083" y="185193"/>
                    <a:pt x="1744277" y="-258835"/>
                    <a:pt x="2771581" y="152240"/>
                  </a:cubicBezTo>
                  <a:lnTo>
                    <a:pt x="2939804" y="229942"/>
                  </a:lnTo>
                  <a:close/>
                </a:path>
              </a:pathLst>
            </a:custGeom>
          </p:spPr>
        </p:pic>
        <p:pic>
          <p:nvPicPr>
            <p:cNvPr id="81" name="Picture 80">
              <a:extLst>
                <a:ext uri="{FF2B5EF4-FFF2-40B4-BE49-F238E27FC236}">
                  <a16:creationId xmlns:a16="http://schemas.microsoft.com/office/drawing/2014/main" id="{09E9F6F6-C867-BB40-C745-5251796E0915}"/>
                </a:ext>
              </a:extLst>
            </p:cNvPr>
            <p:cNvPicPr>
              <a:picLocks noChangeAspect="1"/>
            </p:cNvPicPr>
            <p:nvPr/>
          </p:nvPicPr>
          <p:blipFill>
            <a:blip r:embed="rId4">
              <a:extLst>
                <a:ext uri="{28A0092B-C50C-407E-A947-70E740481C1C}">
                  <a14:useLocalDpi xmlns:a14="http://schemas.microsoft.com/office/drawing/2010/main" val="0"/>
                </a:ext>
              </a:extLst>
            </a:blip>
            <a:srcRect l="32236" t="1645" r="23596" b="1968"/>
            <a:stretch>
              <a:fillRect/>
            </a:stretch>
          </p:blipFill>
          <p:spPr>
            <a:xfrm rot="1732929">
              <a:off x="4144055" y="837249"/>
              <a:ext cx="1430450" cy="3121576"/>
            </a:xfrm>
            <a:custGeom>
              <a:avLst/>
              <a:gdLst>
                <a:gd name="connsiteX0" fmla="*/ 1136123 w 1430450"/>
                <a:gd name="connsiteY0" fmla="*/ 0 h 3121576"/>
                <a:gd name="connsiteX1" fmla="*/ 1430450 w 1430450"/>
                <a:gd name="connsiteY1" fmla="*/ 533566 h 3121576"/>
                <a:gd name="connsiteX2" fmla="*/ 805885 w 1430450"/>
                <a:gd name="connsiteY2" fmla="*/ 2837753 h 3121576"/>
                <a:gd name="connsiteX3" fmla="*/ 808146 w 1430450"/>
                <a:gd name="connsiteY3" fmla="*/ 2841415 h 3121576"/>
                <a:gd name="connsiteX4" fmla="*/ 300262 w 1430450"/>
                <a:gd name="connsiteY4" fmla="*/ 3121576 h 3121576"/>
                <a:gd name="connsiteX5" fmla="*/ 1136123 w 1430450"/>
                <a:gd name="connsiteY5" fmla="*/ 0 h 3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450" h="3121576">
                  <a:moveTo>
                    <a:pt x="1136123" y="0"/>
                  </a:moveTo>
                  <a:lnTo>
                    <a:pt x="1430450" y="533566"/>
                  </a:lnTo>
                  <a:cubicBezTo>
                    <a:pt x="627778" y="976339"/>
                    <a:pt x="348151" y="2007958"/>
                    <a:pt x="805885" y="2837753"/>
                  </a:cubicBezTo>
                  <a:lnTo>
                    <a:pt x="808146" y="2841415"/>
                  </a:lnTo>
                  <a:lnTo>
                    <a:pt x="300262" y="3121576"/>
                  </a:lnTo>
                  <a:cubicBezTo>
                    <a:pt x="-321172" y="1995022"/>
                    <a:pt x="53056" y="597445"/>
                    <a:pt x="1136123" y="0"/>
                  </a:cubicBezTo>
                  <a:close/>
                </a:path>
              </a:pathLst>
            </a:custGeom>
          </p:spPr>
        </p:pic>
      </p:grpSp>
      <p:pic>
        <p:nvPicPr>
          <p:cNvPr id="75" name="Picture 74">
            <a:extLst>
              <a:ext uri="{FF2B5EF4-FFF2-40B4-BE49-F238E27FC236}">
                <a16:creationId xmlns:a16="http://schemas.microsoft.com/office/drawing/2014/main" id="{C9F42C0F-6400-CE0F-D464-B358F900AA55}"/>
              </a:ext>
            </a:extLst>
          </p:cNvPr>
          <p:cNvPicPr>
            <a:picLocks noChangeAspect="1"/>
          </p:cNvPicPr>
          <p:nvPr/>
        </p:nvPicPr>
        <p:blipFill rotWithShape="1">
          <a:blip r:embed="rId5">
            <a:extLst>
              <a:ext uri="{28A0092B-C50C-407E-A947-70E740481C1C}">
                <a14:useLocalDpi xmlns:a14="http://schemas.microsoft.com/office/drawing/2010/main" val="0"/>
              </a:ext>
            </a:extLst>
          </a:blip>
          <a:srcRect l="37892" t="3638" r="36442" b="548"/>
          <a:stretch/>
        </p:blipFill>
        <p:spPr>
          <a:xfrm rot="19997676">
            <a:off x="2447937" y="843417"/>
            <a:ext cx="2148732" cy="4194883"/>
          </a:xfrm>
          <a:custGeom>
            <a:avLst/>
            <a:gdLst>
              <a:gd name="connsiteX0" fmla="*/ 600953 w 1390192"/>
              <a:gd name="connsiteY0" fmla="*/ 265255 h 3071966"/>
              <a:gd name="connsiteX1" fmla="*/ 1093923 w 1390192"/>
              <a:gd name="connsiteY1" fmla="*/ 0 h 3071966"/>
              <a:gd name="connsiteX2" fmla="*/ 292284 w 1390192"/>
              <a:gd name="connsiteY2" fmla="*/ 3071966 h 3071966"/>
              <a:gd name="connsiteX3" fmla="*/ 0 w 1390192"/>
              <a:gd name="connsiteY3" fmla="*/ 2528763 h 3071966"/>
              <a:gd name="connsiteX4" fmla="*/ 674794 w 1390192"/>
              <a:gd name="connsiteY4" fmla="*/ 419516 h 30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2" h="3071966">
                <a:moveTo>
                  <a:pt x="600953" y="265255"/>
                </a:moveTo>
                <a:lnTo>
                  <a:pt x="1093923" y="0"/>
                </a:lnTo>
                <a:cubicBezTo>
                  <a:pt x="1702453" y="1130942"/>
                  <a:pt x="1343548" y="2506307"/>
                  <a:pt x="292284" y="3071966"/>
                </a:cubicBezTo>
                <a:lnTo>
                  <a:pt x="0" y="2528763"/>
                </a:lnTo>
                <a:cubicBezTo>
                  <a:pt x="730409" y="2135749"/>
                  <a:pt x="1011804" y="1218972"/>
                  <a:pt x="674794" y="419516"/>
                </a:cubicBezTo>
                <a:close/>
              </a:path>
            </a:pathLst>
          </a:custGeom>
        </p:spPr>
      </p:pic>
      <p:sp>
        <p:nvSpPr>
          <p:cNvPr id="86" name="TextBox 85">
            <a:extLst>
              <a:ext uri="{FF2B5EF4-FFF2-40B4-BE49-F238E27FC236}">
                <a16:creationId xmlns:a16="http://schemas.microsoft.com/office/drawing/2014/main" id="{27FD84BA-B17E-D2BA-88E6-0C93588185D8}"/>
              </a:ext>
            </a:extLst>
          </p:cNvPr>
          <p:cNvSpPr txBox="1"/>
          <p:nvPr/>
        </p:nvSpPr>
        <p:spPr>
          <a:xfrm>
            <a:off x="230558" y="3237959"/>
            <a:ext cx="2934673" cy="400110"/>
          </a:xfrm>
          <a:prstGeom prst="rect">
            <a:avLst/>
          </a:prstGeom>
          <a:noFill/>
        </p:spPr>
        <p:txBody>
          <a:bodyPr wrap="square" rtlCol="0">
            <a:spAutoFit/>
          </a:bodyPr>
          <a:lstStyle/>
          <a:p>
            <a:r>
              <a:rPr lang="en-IN" sz="2000" b="1" dirty="0">
                <a:solidFill>
                  <a:srgbClr val="FF5E00"/>
                </a:solidFill>
                <a:latin typeface="arbfonts.com- Bukra Bold Italic" panose="000B0903020204020204" pitchFamily="34" charset="-78"/>
                <a:cs typeface="arbfonts.com- Bukra Bold Italic" panose="000B0903020204020204" pitchFamily="34" charset="-78"/>
              </a:rPr>
              <a:t>Q1 ACHIEVEMENTS</a:t>
            </a:r>
            <a:endParaRPr lang="en-IN" sz="2000" b="1" dirty="0">
              <a:solidFill>
                <a:srgbClr val="FF5E00"/>
              </a:solidFill>
              <a:latin typeface="29LT Bukra Regular" panose="000B0903020204020204" pitchFamily="34" charset="-78"/>
              <a:cs typeface="29LT Bukra Regular" panose="000B0903020204020204" pitchFamily="34" charset="-78"/>
            </a:endParaRPr>
          </a:p>
        </p:txBody>
      </p:sp>
      <p:sp>
        <p:nvSpPr>
          <p:cNvPr id="7" name="TextBox 6">
            <a:extLst>
              <a:ext uri="{FF2B5EF4-FFF2-40B4-BE49-F238E27FC236}">
                <a16:creationId xmlns:a16="http://schemas.microsoft.com/office/drawing/2014/main" id="{CD3AD4F0-6CB4-FA6C-7E03-925F531072AF}"/>
              </a:ext>
            </a:extLst>
          </p:cNvPr>
          <p:cNvSpPr txBox="1"/>
          <p:nvPr/>
        </p:nvSpPr>
        <p:spPr>
          <a:xfrm>
            <a:off x="4517289" y="172201"/>
            <a:ext cx="5074920" cy="646331"/>
          </a:xfrm>
          <a:prstGeom prst="rect">
            <a:avLst/>
          </a:prstGeom>
          <a:noFill/>
        </p:spPr>
        <p:txBody>
          <a:bodyPr wrap="square" rtlCol="0">
            <a:spAutoFit/>
          </a:bodyPr>
          <a:lstStyle/>
          <a:p>
            <a:r>
              <a:rPr lang="en-IN" sz="3600" dirty="0">
                <a:solidFill>
                  <a:srgbClr val="FF5E00"/>
                </a:solidFill>
                <a:latin typeface="arbfonts.com- Bukra Bold Italic" panose="000B0903020204020204" pitchFamily="34" charset="-78"/>
                <a:cs typeface="arbfonts.com- Bukra Bold Italic" panose="000B0903020204020204" pitchFamily="34" charset="-78"/>
              </a:rPr>
              <a:t>Q1 ACHIEVEMENTS</a:t>
            </a:r>
          </a:p>
        </p:txBody>
      </p:sp>
      <p:sp>
        <p:nvSpPr>
          <p:cNvPr id="11" name="TextBox 10">
            <a:extLst>
              <a:ext uri="{FF2B5EF4-FFF2-40B4-BE49-F238E27FC236}">
                <a16:creationId xmlns:a16="http://schemas.microsoft.com/office/drawing/2014/main" id="{9FC8C03A-BEC0-455B-BC63-BE7557528E03}"/>
              </a:ext>
            </a:extLst>
          </p:cNvPr>
          <p:cNvSpPr txBox="1"/>
          <p:nvPr/>
        </p:nvSpPr>
        <p:spPr>
          <a:xfrm>
            <a:off x="4727848" y="935731"/>
            <a:ext cx="7416824" cy="5229573"/>
          </a:xfrm>
          <a:prstGeom prst="rect">
            <a:avLst/>
          </a:prstGeom>
          <a:noFill/>
        </p:spPr>
        <p:txBody>
          <a:bodyPr wrap="square">
            <a:spAutoFit/>
          </a:bodyPr>
          <a:lstStyle/>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Titan</a:t>
            </a:r>
            <a:r>
              <a:rPr lang="en-US" sz="1400" dirty="0">
                <a:effectLst/>
                <a:latin typeface="Calibri" panose="020F0502020204030204" pitchFamily="34" charset="0"/>
                <a:ea typeface="Times New Roman" panose="02020603050405020304" pitchFamily="18" charset="0"/>
              </a:rPr>
              <a:t> trade moves closer to reality - Titan 14.7 moved </a:t>
            </a:r>
            <a:r>
              <a:rPr lang="en-US" sz="1400" dirty="0">
                <a:latin typeface="Calibri" panose="020F0502020204030204" pitchFamily="34" charset="0"/>
              </a:rPr>
              <a:t>to UAT.</a:t>
            </a:r>
            <a:endParaRPr lang="en-GB" sz="1400" dirty="0">
              <a:latin typeface="Calibri" panose="020F0502020204030204" pitchFamily="34" charset="0"/>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Landing page MVP1 rolled out </a:t>
            </a:r>
            <a:r>
              <a:rPr lang="en-US" sz="1400" dirty="0">
                <a:effectLst/>
                <a:latin typeface="Calibri" panose="020F0502020204030204" pitchFamily="34" charset="0"/>
                <a:ea typeface="Times New Roman" panose="02020603050405020304" pitchFamily="18" charset="0"/>
              </a:rPr>
              <a:t>to the customers.</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Final delivery of </a:t>
            </a:r>
            <a:r>
              <a:rPr lang="en-US" sz="1400" dirty="0">
                <a:solidFill>
                  <a:srgbClr val="FF5E00"/>
                </a:solidFill>
                <a:effectLst/>
                <a:latin typeface="Calibri" panose="020F0502020204030204" pitchFamily="34" charset="0"/>
                <a:ea typeface="Times New Roman" panose="02020603050405020304" pitchFamily="18" charset="0"/>
              </a:rPr>
              <a:t>cash and payments</a:t>
            </a:r>
            <a:r>
              <a:rPr lang="en-US" sz="1400" dirty="0">
                <a:effectLst/>
                <a:latin typeface="Calibri" panose="020F0502020204030204" pitchFamily="34" charset="0"/>
                <a:ea typeface="Times New Roman" panose="02020603050405020304" pitchFamily="18" charset="0"/>
              </a:rPr>
              <a:t> under </a:t>
            </a:r>
            <a:r>
              <a:rPr lang="en-US" sz="1400" dirty="0">
                <a:solidFill>
                  <a:srgbClr val="FF5E00"/>
                </a:solidFill>
                <a:effectLst/>
                <a:latin typeface="Calibri" panose="020F0502020204030204" pitchFamily="34" charset="0"/>
                <a:ea typeface="Times New Roman" panose="02020603050405020304" pitchFamily="18" charset="0"/>
              </a:rPr>
              <a:t>UAT</a:t>
            </a:r>
            <a:r>
              <a:rPr lang="en-US" sz="1400" dirty="0">
                <a:effectLst/>
                <a:latin typeface="Calibri" panose="020F0502020204030204" pitchFamily="34" charset="0"/>
                <a:ea typeface="Times New Roman" panose="02020603050405020304" pitchFamily="18" charset="0"/>
              </a:rPr>
              <a:t>, on track for June go-live. </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174 Customers migrated </a:t>
            </a:r>
            <a:r>
              <a:rPr lang="en-US" sz="1400" dirty="0">
                <a:effectLst/>
                <a:latin typeface="Calibri" panose="020F0502020204030204" pitchFamily="34" charset="0"/>
                <a:ea typeface="Times New Roman" panose="02020603050405020304" pitchFamily="18" charset="0"/>
              </a:rPr>
              <a:t>for </a:t>
            </a:r>
            <a:r>
              <a:rPr lang="en-US" sz="1400" dirty="0">
                <a:solidFill>
                  <a:srgbClr val="FF5E00"/>
                </a:solidFill>
                <a:effectLst/>
                <a:latin typeface="Calibri" panose="020F0502020204030204" pitchFamily="34" charset="0"/>
                <a:ea typeface="Times New Roman" panose="02020603050405020304" pitchFamily="18" charset="0"/>
              </a:rPr>
              <a:t>Cash and Payments </a:t>
            </a:r>
            <a:r>
              <a:rPr lang="en-US" sz="1400" dirty="0">
                <a:effectLst/>
                <a:latin typeface="Calibri" panose="020F0502020204030204" pitchFamily="34" charset="0"/>
                <a:ea typeface="Times New Roman" panose="02020603050405020304" pitchFamily="18" charset="0"/>
              </a:rPr>
              <a:t>( Total customers in production is 289).</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Collections - 97% </a:t>
            </a:r>
            <a:r>
              <a:rPr lang="en-US" sz="1400" dirty="0">
                <a:effectLst/>
                <a:latin typeface="Calibri" panose="020F0502020204030204" pitchFamily="34" charset="0"/>
                <a:ea typeface="Times New Roman" panose="02020603050405020304" pitchFamily="18" charset="0"/>
              </a:rPr>
              <a:t>of the customers (167) moved to production. </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Egypt Collections </a:t>
            </a:r>
            <a:r>
              <a:rPr lang="en-US" sz="1400" dirty="0">
                <a:effectLst/>
                <a:latin typeface="Calibri" panose="020F0502020204030204" pitchFamily="34" charset="0"/>
                <a:ea typeface="Times New Roman" panose="02020603050405020304" pitchFamily="18" charset="0"/>
              </a:rPr>
              <a:t>program commenced; </a:t>
            </a:r>
            <a:r>
              <a:rPr lang="en-US" sz="1400" dirty="0">
                <a:solidFill>
                  <a:srgbClr val="FF5E00"/>
                </a:solidFill>
                <a:effectLst/>
                <a:latin typeface="Calibri" panose="020F0502020204030204" pitchFamily="34" charset="0"/>
                <a:ea typeface="Times New Roman" panose="02020603050405020304" pitchFamily="18" charset="0"/>
              </a:rPr>
              <a:t>Central bank of Egypt approval received</a:t>
            </a:r>
            <a:r>
              <a:rPr lang="en-US" sz="1400" dirty="0">
                <a:solidFill>
                  <a:srgbClr val="FF5E00"/>
                </a:solidFill>
                <a:latin typeface="Calibri" panose="020F0502020204030204" pitchFamily="34" charset="0"/>
                <a:ea typeface="Times New Roman" panose="02020603050405020304" pitchFamily="18" charset="0"/>
              </a:rPr>
              <a:t> </a:t>
            </a:r>
            <a:r>
              <a:rPr lang="en-US" sz="1400" dirty="0">
                <a:effectLst/>
                <a:latin typeface="Calibri" panose="020F0502020204030204" pitchFamily="34" charset="0"/>
                <a:ea typeface="Times New Roman" panose="02020603050405020304" pitchFamily="18" charset="0"/>
              </a:rPr>
              <a:t>(Planned Go live – Nov’ 24)</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Buyer Led Supply Finance (BLSF) </a:t>
            </a:r>
            <a:r>
              <a:rPr lang="en-US" sz="1400" dirty="0">
                <a:effectLst/>
                <a:latin typeface="Calibri" panose="020F0502020204030204" pitchFamily="34" charset="0"/>
                <a:ea typeface="Times New Roman" panose="02020603050405020304" pitchFamily="18" charset="0"/>
              </a:rPr>
              <a:t>for Egypt and </a:t>
            </a:r>
            <a:r>
              <a:rPr lang="en-US" sz="1400" dirty="0">
                <a:solidFill>
                  <a:srgbClr val="FF5E00"/>
                </a:solidFill>
                <a:effectLst/>
                <a:latin typeface="Calibri" panose="020F0502020204030204" pitchFamily="34" charset="0"/>
                <a:ea typeface="Times New Roman" panose="02020603050405020304" pitchFamily="18" charset="0"/>
              </a:rPr>
              <a:t>Receivables finance for UAE </a:t>
            </a:r>
            <a:r>
              <a:rPr lang="en-US" sz="1400" dirty="0">
                <a:effectLst/>
                <a:latin typeface="Calibri" panose="020F0502020204030204" pitchFamily="34" charset="0"/>
                <a:ea typeface="Times New Roman" panose="02020603050405020304" pitchFamily="18" charset="0"/>
              </a:rPr>
              <a:t>(Planned Go live – Oct’ 24)</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Real Estate </a:t>
            </a:r>
            <a:r>
              <a:rPr lang="en-US" sz="1400" dirty="0">
                <a:effectLst/>
                <a:latin typeface="Calibri" panose="020F0502020204030204" pitchFamily="34" charset="0"/>
                <a:ea typeface="Times New Roman" panose="02020603050405020304" pitchFamily="18" charset="0"/>
              </a:rPr>
              <a:t>and </a:t>
            </a:r>
            <a:r>
              <a:rPr lang="en-US" sz="1400" dirty="0">
                <a:solidFill>
                  <a:srgbClr val="FF5E00"/>
                </a:solidFill>
                <a:effectLst/>
                <a:latin typeface="Calibri" panose="020F0502020204030204" pitchFamily="34" charset="0"/>
                <a:ea typeface="Times New Roman" panose="02020603050405020304" pitchFamily="18" charset="0"/>
              </a:rPr>
              <a:t>API Banking </a:t>
            </a:r>
            <a:r>
              <a:rPr lang="en-US" sz="1400" dirty="0">
                <a:effectLst/>
                <a:latin typeface="Calibri" panose="020F0502020204030204" pitchFamily="34" charset="0"/>
                <a:ea typeface="Times New Roman" panose="02020603050405020304" pitchFamily="18" charset="0"/>
              </a:rPr>
              <a:t>program commenced.</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Trade implementation </a:t>
            </a:r>
            <a:r>
              <a:rPr lang="en-US" sz="1400" dirty="0">
                <a:effectLst/>
                <a:latin typeface="Calibri" panose="020F0502020204030204" pitchFamily="34" charset="0"/>
                <a:ea typeface="Times New Roman" panose="02020603050405020304" pitchFamily="18" charset="0"/>
              </a:rPr>
              <a:t>scoping study completed for US/UK/HK.</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NY Trade </a:t>
            </a:r>
            <a:r>
              <a:rPr lang="en-US" sz="1400" dirty="0">
                <a:effectLst/>
                <a:latin typeface="Calibri" panose="020F0502020204030204" pitchFamily="34" charset="0"/>
                <a:ea typeface="Times New Roman" panose="02020603050405020304" pitchFamily="18" charset="0"/>
              </a:rPr>
              <a:t>- Tactical trade solution implemented in </a:t>
            </a:r>
            <a:r>
              <a:rPr lang="en-US" sz="1400" dirty="0">
                <a:solidFill>
                  <a:srgbClr val="FF5E00"/>
                </a:solidFill>
                <a:effectLst/>
                <a:latin typeface="Calibri" panose="020F0502020204030204" pitchFamily="34" charset="0"/>
                <a:ea typeface="Times New Roman" panose="02020603050405020304" pitchFamily="18" charset="0"/>
              </a:rPr>
              <a:t>T24 for New York</a:t>
            </a:r>
            <a:endParaRPr lang="en-GB" sz="1400" dirty="0">
              <a:solidFill>
                <a:srgbClr val="FF5E00"/>
              </a:solidFill>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The </a:t>
            </a:r>
            <a:r>
              <a:rPr lang="en-US" sz="1400" dirty="0">
                <a:solidFill>
                  <a:srgbClr val="FF5E00"/>
                </a:solidFill>
                <a:effectLst/>
                <a:latin typeface="Calibri" panose="020F0502020204030204" pitchFamily="34" charset="0"/>
                <a:ea typeface="Times New Roman" panose="02020603050405020304" pitchFamily="18" charset="0"/>
              </a:rPr>
              <a:t>India Branch Movement &amp; Virtualization </a:t>
            </a:r>
            <a:r>
              <a:rPr lang="en-US" sz="1400" dirty="0">
                <a:effectLst/>
                <a:latin typeface="Calibri" panose="020F0502020204030204" pitchFamily="34" charset="0"/>
                <a:ea typeface="Times New Roman" panose="02020603050405020304" pitchFamily="18" charset="0"/>
              </a:rPr>
              <a:t>was executed seamlessly</a:t>
            </a:r>
            <a:endParaRPr lang="en-US" sz="1400" dirty="0">
              <a:latin typeface="Calibri" panose="020F0502020204030204" pitchFamily="34" charset="0"/>
              <a:ea typeface="Times New Roman" panose="02020603050405020304" pitchFamily="18" charset="0"/>
            </a:endParaRPr>
          </a:p>
          <a:p>
            <a:pPr marL="285750" lvl="0"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Fircosoft systems enabled for </a:t>
            </a:r>
            <a:r>
              <a:rPr lang="en-US" sz="1400" dirty="0">
                <a:solidFill>
                  <a:srgbClr val="FF5E00"/>
                </a:solidFill>
                <a:effectLst/>
                <a:latin typeface="Calibri" panose="020F0502020204030204" pitchFamily="34" charset="0"/>
                <a:ea typeface="Times New Roman" panose="02020603050405020304" pitchFamily="18" charset="0"/>
              </a:rPr>
              <a:t>Egypt Sphynx and New propositions</a:t>
            </a:r>
            <a:r>
              <a:rPr lang="en-US" sz="1400" dirty="0">
                <a:effectLst/>
                <a:latin typeface="Calibri" panose="020F0502020204030204" pitchFamily="34" charset="0"/>
                <a:ea typeface="Times New Roman" panose="02020603050405020304" pitchFamily="18" charset="0"/>
              </a:rPr>
              <a:t>, </a:t>
            </a:r>
            <a:r>
              <a:rPr lang="en-US" sz="1400" dirty="0">
                <a:solidFill>
                  <a:srgbClr val="FF5E00"/>
                </a:solidFill>
                <a:effectLst/>
                <a:latin typeface="Calibri" panose="020F0502020204030204" pitchFamily="34" charset="0"/>
                <a:ea typeface="Times New Roman" panose="02020603050405020304" pitchFamily="18" charset="0"/>
              </a:rPr>
              <a:t>Improved STP rates from 65% to 85%</a:t>
            </a:r>
            <a:endParaRPr lang="en-GB" sz="1400" dirty="0">
              <a:effectLst/>
              <a:latin typeface="Calibri" panose="020F0502020204030204" pitchFamily="34" charset="0"/>
              <a:ea typeface="DengXian" panose="02010600030101010101" pitchFamily="2" charset="-122"/>
            </a:endParaRP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Active-Active</a:t>
            </a:r>
            <a:r>
              <a:rPr lang="en-US" sz="1400" dirty="0">
                <a:effectLst/>
                <a:latin typeface="Calibri" panose="020F0502020204030204" pitchFamily="34" charset="0"/>
                <a:ea typeface="Times New Roman" panose="02020603050405020304" pitchFamily="18" charset="0"/>
              </a:rPr>
              <a:t> setup enabled for payment screening for </a:t>
            </a:r>
            <a:r>
              <a:rPr lang="en-US" sz="1400" dirty="0">
                <a:solidFill>
                  <a:srgbClr val="FF5E00"/>
                </a:solidFill>
                <a:effectLst/>
                <a:latin typeface="Calibri" panose="020F0502020204030204" pitchFamily="34" charset="0"/>
                <a:ea typeface="Times New Roman" panose="02020603050405020304" pitchFamily="18" charset="0"/>
              </a:rPr>
              <a:t>24X7 </a:t>
            </a:r>
            <a:r>
              <a:rPr lang="en-US" sz="1400" dirty="0">
                <a:effectLst/>
                <a:latin typeface="Calibri" panose="020F0502020204030204" pitchFamily="34" charset="0"/>
                <a:ea typeface="Times New Roman" panose="02020603050405020304" pitchFamily="18" charset="0"/>
              </a:rPr>
              <a:t>availability with zero downtime.</a:t>
            </a:r>
          </a:p>
        </p:txBody>
      </p:sp>
      <p:cxnSp>
        <p:nvCxnSpPr>
          <p:cNvPr id="12" name="Straight Connector 11">
            <a:extLst>
              <a:ext uri="{FF2B5EF4-FFF2-40B4-BE49-F238E27FC236}">
                <a16:creationId xmlns:a16="http://schemas.microsoft.com/office/drawing/2014/main" id="{68C8F0D5-BE50-4CAA-9F65-190843C74749}"/>
              </a:ext>
            </a:extLst>
          </p:cNvPr>
          <p:cNvCxnSpPr>
            <a:cxnSpLocks/>
          </p:cNvCxnSpPr>
          <p:nvPr/>
        </p:nvCxnSpPr>
        <p:spPr>
          <a:xfrm>
            <a:off x="4100300" y="818532"/>
            <a:ext cx="7828348" cy="0"/>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pic>
        <p:nvPicPr>
          <p:cNvPr id="15" name="Picture 14">
            <a:extLst>
              <a:ext uri="{FF2B5EF4-FFF2-40B4-BE49-F238E27FC236}">
                <a16:creationId xmlns:a16="http://schemas.microsoft.com/office/drawing/2014/main" id="{6FF05D2D-0C63-42DF-86A3-168E78DB1E2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spTree>
    <p:extLst>
      <p:ext uri="{BB962C8B-B14F-4D97-AF65-F5344CB8AC3E}">
        <p14:creationId xmlns:p14="http://schemas.microsoft.com/office/powerpoint/2010/main" val="2691577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227979BA-C3C4-5CC1-5745-836F3DE79500}"/>
              </a:ext>
            </a:extLst>
          </p:cNvPr>
          <p:cNvGrpSpPr/>
          <p:nvPr/>
        </p:nvGrpSpPr>
        <p:grpSpPr>
          <a:xfrm rot="18300663">
            <a:off x="-1321677" y="-163519"/>
            <a:ext cx="4700177" cy="7280311"/>
            <a:chOff x="4139929" y="714827"/>
            <a:chExt cx="3643518" cy="5513724"/>
          </a:xfrm>
        </p:grpSpPr>
        <p:pic>
          <p:nvPicPr>
            <p:cNvPr id="78" name="Picture 77">
              <a:extLst>
                <a:ext uri="{FF2B5EF4-FFF2-40B4-BE49-F238E27FC236}">
                  <a16:creationId xmlns:a16="http://schemas.microsoft.com/office/drawing/2014/main" id="{5343416A-E9E9-EA63-6333-9DF983B99ECF}"/>
                </a:ext>
              </a:extLst>
            </p:cNvPr>
            <p:cNvPicPr>
              <a:picLocks noChangeAspect="1"/>
            </p:cNvPicPr>
            <p:nvPr/>
          </p:nvPicPr>
          <p:blipFill>
            <a:blip r:embed="rId2">
              <a:extLst>
                <a:ext uri="{28A0092B-C50C-407E-A947-70E740481C1C}">
                  <a14:useLocalDpi xmlns:a14="http://schemas.microsoft.com/office/drawing/2010/main" val="0"/>
                </a:ext>
              </a:extLst>
            </a:blip>
            <a:srcRect l="11639" t="8480" r="1154" b="25517"/>
            <a:stretch>
              <a:fillRect/>
            </a:stretch>
          </p:blipFill>
          <p:spPr>
            <a:xfrm rot="2757398">
              <a:off x="5716388" y="1727782"/>
              <a:ext cx="3080013" cy="1054104"/>
            </a:xfrm>
            <a:custGeom>
              <a:avLst/>
              <a:gdLst>
                <a:gd name="connsiteX0" fmla="*/ 0 w 3080013"/>
                <a:gd name="connsiteY0" fmla="*/ 651950 h 1054104"/>
                <a:gd name="connsiteX1" fmla="*/ 3080013 w 3080013"/>
                <a:gd name="connsiteY1" fmla="*/ 623698 h 1054104"/>
                <a:gd name="connsiteX2" fmla="*/ 2684988 w 3080013"/>
                <a:gd name="connsiteY2" fmla="*/ 1032140 h 1054104"/>
                <a:gd name="connsiteX3" fmla="*/ 529373 w 3080013"/>
                <a:gd name="connsiteY3" fmla="*/ 948059 h 1054104"/>
                <a:gd name="connsiteX4" fmla="*/ 415813 w 3080013"/>
                <a:gd name="connsiteY4" fmla="*/ 1054104 h 105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13" h="1054104">
                  <a:moveTo>
                    <a:pt x="0" y="651950"/>
                  </a:moveTo>
                  <a:cubicBezTo>
                    <a:pt x="829924" y="-206161"/>
                    <a:pt x="2208892" y="-218809"/>
                    <a:pt x="3080013" y="623698"/>
                  </a:cubicBezTo>
                  <a:lnTo>
                    <a:pt x="2684988" y="1032140"/>
                  </a:lnTo>
                  <a:cubicBezTo>
                    <a:pt x="2083443" y="450354"/>
                    <a:pt x="1150446" y="424951"/>
                    <a:pt x="529373" y="948059"/>
                  </a:cubicBezTo>
                  <a:lnTo>
                    <a:pt x="415813" y="1054104"/>
                  </a:lnTo>
                  <a:close/>
                </a:path>
              </a:pathLst>
            </a:custGeom>
          </p:spPr>
        </p:pic>
        <p:pic>
          <p:nvPicPr>
            <p:cNvPr id="84" name="Picture 83">
              <a:extLst>
                <a:ext uri="{FF2B5EF4-FFF2-40B4-BE49-F238E27FC236}">
                  <a16:creationId xmlns:a16="http://schemas.microsoft.com/office/drawing/2014/main" id="{E8D485DE-5C82-6ABD-7D4D-F66E4E7C5D76}"/>
                </a:ext>
              </a:extLst>
            </p:cNvPr>
            <p:cNvPicPr>
              <a:picLocks noChangeAspect="1"/>
            </p:cNvPicPr>
            <p:nvPr/>
          </p:nvPicPr>
          <p:blipFill>
            <a:blip r:embed="rId3">
              <a:extLst>
                <a:ext uri="{28A0092B-C50C-407E-A947-70E740481C1C}">
                  <a14:useLocalDpi xmlns:a14="http://schemas.microsoft.com/office/drawing/2010/main" val="0"/>
                </a:ext>
              </a:extLst>
            </a:blip>
            <a:srcRect l="11640" t="33168" b="62"/>
            <a:stretch>
              <a:fillRect/>
            </a:stretch>
          </p:blipFill>
          <p:spPr>
            <a:xfrm rot="14534496">
              <a:off x="3410527" y="4018149"/>
              <a:ext cx="2939804" cy="1480999"/>
            </a:xfrm>
            <a:custGeom>
              <a:avLst/>
              <a:gdLst>
                <a:gd name="connsiteX0" fmla="*/ 2939804 w 2939804"/>
                <a:gd name="connsiteY0" fmla="*/ 311734 h 1480999"/>
                <a:gd name="connsiteX1" fmla="*/ 2704287 w 2939804"/>
                <a:gd name="connsiteY1" fmla="*/ 759219 h 1480999"/>
                <a:gd name="connsiteX2" fmla="*/ 2558508 w 2939804"/>
                <a:gd name="connsiteY2" fmla="*/ 691940 h 1480999"/>
                <a:gd name="connsiteX3" fmla="*/ 512320 w 2939804"/>
                <a:gd name="connsiteY3" fmla="*/ 1480999 h 1480999"/>
                <a:gd name="connsiteX4" fmla="*/ 0 w 2939804"/>
                <a:gd name="connsiteY4" fmla="*/ 1211358 h 1480999"/>
                <a:gd name="connsiteX5" fmla="*/ 2771581 w 2939804"/>
                <a:gd name="connsiteY5" fmla="*/ 152240 h 1480999"/>
                <a:gd name="connsiteX6" fmla="*/ 2939804 w 2939804"/>
                <a:gd name="connsiteY6" fmla="*/ 229942 h 14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804" h="1480999">
                  <a:moveTo>
                    <a:pt x="2939804" y="311734"/>
                  </a:moveTo>
                  <a:lnTo>
                    <a:pt x="2704287" y="759219"/>
                  </a:lnTo>
                  <a:lnTo>
                    <a:pt x="2558508" y="691940"/>
                  </a:lnTo>
                  <a:cubicBezTo>
                    <a:pt x="1801576" y="389611"/>
                    <a:pt x="912581" y="720498"/>
                    <a:pt x="512320" y="1480999"/>
                  </a:cubicBezTo>
                  <a:lnTo>
                    <a:pt x="0" y="1211358"/>
                  </a:lnTo>
                  <a:cubicBezTo>
                    <a:pt x="540083" y="185193"/>
                    <a:pt x="1744277" y="-258835"/>
                    <a:pt x="2771581" y="152240"/>
                  </a:cubicBezTo>
                  <a:lnTo>
                    <a:pt x="2939804" y="229942"/>
                  </a:lnTo>
                  <a:close/>
                </a:path>
              </a:pathLst>
            </a:custGeom>
          </p:spPr>
        </p:pic>
        <p:pic>
          <p:nvPicPr>
            <p:cNvPr id="81" name="Picture 80">
              <a:extLst>
                <a:ext uri="{FF2B5EF4-FFF2-40B4-BE49-F238E27FC236}">
                  <a16:creationId xmlns:a16="http://schemas.microsoft.com/office/drawing/2014/main" id="{09E9F6F6-C867-BB40-C745-5251796E0915}"/>
                </a:ext>
              </a:extLst>
            </p:cNvPr>
            <p:cNvPicPr>
              <a:picLocks noChangeAspect="1"/>
            </p:cNvPicPr>
            <p:nvPr/>
          </p:nvPicPr>
          <p:blipFill>
            <a:blip r:embed="rId4">
              <a:extLst>
                <a:ext uri="{28A0092B-C50C-407E-A947-70E740481C1C}">
                  <a14:useLocalDpi xmlns:a14="http://schemas.microsoft.com/office/drawing/2010/main" val="0"/>
                </a:ext>
              </a:extLst>
            </a:blip>
            <a:srcRect l="32236" t="1645" r="23596" b="1968"/>
            <a:stretch>
              <a:fillRect/>
            </a:stretch>
          </p:blipFill>
          <p:spPr>
            <a:xfrm rot="1732929">
              <a:off x="4144055" y="837249"/>
              <a:ext cx="1430450" cy="3121576"/>
            </a:xfrm>
            <a:custGeom>
              <a:avLst/>
              <a:gdLst>
                <a:gd name="connsiteX0" fmla="*/ 1136123 w 1430450"/>
                <a:gd name="connsiteY0" fmla="*/ 0 h 3121576"/>
                <a:gd name="connsiteX1" fmla="*/ 1430450 w 1430450"/>
                <a:gd name="connsiteY1" fmla="*/ 533566 h 3121576"/>
                <a:gd name="connsiteX2" fmla="*/ 805885 w 1430450"/>
                <a:gd name="connsiteY2" fmla="*/ 2837753 h 3121576"/>
                <a:gd name="connsiteX3" fmla="*/ 808146 w 1430450"/>
                <a:gd name="connsiteY3" fmla="*/ 2841415 h 3121576"/>
                <a:gd name="connsiteX4" fmla="*/ 300262 w 1430450"/>
                <a:gd name="connsiteY4" fmla="*/ 3121576 h 3121576"/>
                <a:gd name="connsiteX5" fmla="*/ 1136123 w 1430450"/>
                <a:gd name="connsiteY5" fmla="*/ 0 h 3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450" h="3121576">
                  <a:moveTo>
                    <a:pt x="1136123" y="0"/>
                  </a:moveTo>
                  <a:lnTo>
                    <a:pt x="1430450" y="533566"/>
                  </a:lnTo>
                  <a:cubicBezTo>
                    <a:pt x="627778" y="976339"/>
                    <a:pt x="348151" y="2007958"/>
                    <a:pt x="805885" y="2837753"/>
                  </a:cubicBezTo>
                  <a:lnTo>
                    <a:pt x="808146" y="2841415"/>
                  </a:lnTo>
                  <a:lnTo>
                    <a:pt x="300262" y="3121576"/>
                  </a:lnTo>
                  <a:cubicBezTo>
                    <a:pt x="-321172" y="1995022"/>
                    <a:pt x="53056" y="597445"/>
                    <a:pt x="1136123" y="0"/>
                  </a:cubicBezTo>
                  <a:close/>
                </a:path>
              </a:pathLst>
            </a:custGeom>
          </p:spPr>
        </p:pic>
      </p:grpSp>
      <p:pic>
        <p:nvPicPr>
          <p:cNvPr id="75" name="Picture 74">
            <a:extLst>
              <a:ext uri="{FF2B5EF4-FFF2-40B4-BE49-F238E27FC236}">
                <a16:creationId xmlns:a16="http://schemas.microsoft.com/office/drawing/2014/main" id="{C9F42C0F-6400-CE0F-D464-B358F900AA55}"/>
              </a:ext>
            </a:extLst>
          </p:cNvPr>
          <p:cNvPicPr>
            <a:picLocks noChangeAspect="1"/>
          </p:cNvPicPr>
          <p:nvPr/>
        </p:nvPicPr>
        <p:blipFill rotWithShape="1">
          <a:blip r:embed="rId5">
            <a:extLst>
              <a:ext uri="{28A0092B-C50C-407E-A947-70E740481C1C}">
                <a14:useLocalDpi xmlns:a14="http://schemas.microsoft.com/office/drawing/2010/main" val="0"/>
              </a:ext>
            </a:extLst>
          </a:blip>
          <a:srcRect l="37892" t="3638" r="36442" b="548"/>
          <a:stretch/>
        </p:blipFill>
        <p:spPr>
          <a:xfrm rot="19997676">
            <a:off x="2447937" y="843417"/>
            <a:ext cx="2148732" cy="4194883"/>
          </a:xfrm>
          <a:custGeom>
            <a:avLst/>
            <a:gdLst>
              <a:gd name="connsiteX0" fmla="*/ 600953 w 1390192"/>
              <a:gd name="connsiteY0" fmla="*/ 265255 h 3071966"/>
              <a:gd name="connsiteX1" fmla="*/ 1093923 w 1390192"/>
              <a:gd name="connsiteY1" fmla="*/ 0 h 3071966"/>
              <a:gd name="connsiteX2" fmla="*/ 292284 w 1390192"/>
              <a:gd name="connsiteY2" fmla="*/ 3071966 h 3071966"/>
              <a:gd name="connsiteX3" fmla="*/ 0 w 1390192"/>
              <a:gd name="connsiteY3" fmla="*/ 2528763 h 3071966"/>
              <a:gd name="connsiteX4" fmla="*/ 674794 w 1390192"/>
              <a:gd name="connsiteY4" fmla="*/ 419516 h 30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2" h="3071966">
                <a:moveTo>
                  <a:pt x="600953" y="265255"/>
                </a:moveTo>
                <a:lnTo>
                  <a:pt x="1093923" y="0"/>
                </a:lnTo>
                <a:cubicBezTo>
                  <a:pt x="1702453" y="1130942"/>
                  <a:pt x="1343548" y="2506307"/>
                  <a:pt x="292284" y="3071966"/>
                </a:cubicBezTo>
                <a:lnTo>
                  <a:pt x="0" y="2528763"/>
                </a:lnTo>
                <a:cubicBezTo>
                  <a:pt x="730409" y="2135749"/>
                  <a:pt x="1011804" y="1218972"/>
                  <a:pt x="674794" y="419516"/>
                </a:cubicBezTo>
                <a:close/>
              </a:path>
            </a:pathLst>
          </a:custGeom>
        </p:spPr>
      </p:pic>
      <p:sp>
        <p:nvSpPr>
          <p:cNvPr id="86" name="TextBox 85">
            <a:extLst>
              <a:ext uri="{FF2B5EF4-FFF2-40B4-BE49-F238E27FC236}">
                <a16:creationId xmlns:a16="http://schemas.microsoft.com/office/drawing/2014/main" id="{27FD84BA-B17E-D2BA-88E6-0C93588185D8}"/>
              </a:ext>
            </a:extLst>
          </p:cNvPr>
          <p:cNvSpPr txBox="1"/>
          <p:nvPr/>
        </p:nvSpPr>
        <p:spPr>
          <a:xfrm>
            <a:off x="230558" y="3237959"/>
            <a:ext cx="2934673" cy="400110"/>
          </a:xfrm>
          <a:prstGeom prst="rect">
            <a:avLst/>
          </a:prstGeom>
          <a:noFill/>
        </p:spPr>
        <p:txBody>
          <a:bodyPr wrap="square" rtlCol="0">
            <a:spAutoFit/>
          </a:bodyPr>
          <a:lstStyle/>
          <a:p>
            <a:r>
              <a:rPr lang="en-IN" sz="2000" b="1" dirty="0">
                <a:solidFill>
                  <a:srgbClr val="FF5E00"/>
                </a:solidFill>
                <a:latin typeface="arbfonts.com- Bukra Bold Italic" panose="000B0903020204020204" pitchFamily="34" charset="-78"/>
                <a:cs typeface="arbfonts.com- Bukra Bold Italic" panose="000B0903020204020204" pitchFamily="34" charset="-78"/>
              </a:rPr>
              <a:t>Q1 ACHIEVEMENTS</a:t>
            </a:r>
            <a:endParaRPr lang="en-IN" sz="2000" b="1" dirty="0">
              <a:solidFill>
                <a:srgbClr val="FF5E00"/>
              </a:solidFill>
              <a:latin typeface="29LT Bukra Regular" panose="000B0903020204020204" pitchFamily="34" charset="-78"/>
              <a:cs typeface="29LT Bukra Regular" panose="000B0903020204020204" pitchFamily="34" charset="-78"/>
            </a:endParaRPr>
          </a:p>
        </p:txBody>
      </p:sp>
      <p:sp>
        <p:nvSpPr>
          <p:cNvPr id="12" name="TextBox 11">
            <a:extLst>
              <a:ext uri="{FF2B5EF4-FFF2-40B4-BE49-F238E27FC236}">
                <a16:creationId xmlns:a16="http://schemas.microsoft.com/office/drawing/2014/main" id="{EF2A933C-C1D7-4A36-A235-8731B906BDE2}"/>
              </a:ext>
            </a:extLst>
          </p:cNvPr>
          <p:cNvSpPr txBox="1"/>
          <p:nvPr/>
        </p:nvSpPr>
        <p:spPr>
          <a:xfrm>
            <a:off x="4849784" y="885891"/>
            <a:ext cx="7259081" cy="5552739"/>
          </a:xfrm>
          <a:prstGeom prst="rect">
            <a:avLst/>
          </a:prstGeom>
          <a:noFill/>
        </p:spPr>
        <p:txBody>
          <a:bodyPr wrap="square">
            <a:spAutoFit/>
          </a:bodyPr>
          <a:lstStyle/>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SAS AML:</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VA Dashboard to view Alert Hibernation status, providing on-demand MIS for alert tracking and business auditability</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Cash flow ETL code optimization to improve the AGP execution time for UAE region</a:t>
            </a: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Go AML</a:t>
            </a:r>
            <a:r>
              <a:rPr lang="en-US" sz="1400" dirty="0">
                <a:effectLst/>
                <a:latin typeface="Calibri" panose="020F0502020204030204" pitchFamily="34" charset="0"/>
                <a:ea typeface="Times New Roman" panose="02020603050405020304" pitchFamily="18" charset="0"/>
              </a:rPr>
              <a:t> Application upgrade to .NET Core for better performance, scalability, support and application resilience</a:t>
            </a:r>
          </a:p>
          <a:p>
            <a:pPr marL="285750" lvl="0"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Implemented the </a:t>
            </a:r>
            <a:r>
              <a:rPr lang="en-US" sz="1400" dirty="0">
                <a:solidFill>
                  <a:srgbClr val="FF5E00"/>
                </a:solidFill>
                <a:effectLst/>
                <a:latin typeface="Calibri" panose="020F0502020204030204" pitchFamily="34" charset="0"/>
                <a:ea typeface="Times New Roman" panose="02020603050405020304" pitchFamily="18" charset="0"/>
              </a:rPr>
              <a:t>Customer Transaction Variance Analysis report</a:t>
            </a:r>
            <a:r>
              <a:rPr lang="en-US" sz="1400" dirty="0">
                <a:effectLst/>
                <a:latin typeface="Calibri" panose="020F0502020204030204" pitchFamily="34" charset="0"/>
                <a:ea typeface="Times New Roman" panose="02020603050405020304" pitchFamily="18" charset="0"/>
              </a:rPr>
              <a:t> for India Region -  validating customer KYC information</a:t>
            </a:r>
          </a:p>
          <a:p>
            <a:pPr marL="285750" lvl="0" indent="-285750">
              <a:lnSpc>
                <a:spcPct val="150000"/>
              </a:lnSpc>
              <a:buClr>
                <a:srgbClr val="FF5E00"/>
              </a:buClr>
              <a:buFont typeface="Arial" panose="020B0604020202020204" pitchFamily="34" charset="0"/>
              <a:buChar char="•"/>
            </a:pPr>
            <a:r>
              <a:rPr lang="en-US" sz="1400" dirty="0">
                <a:solidFill>
                  <a:srgbClr val="FF5E00"/>
                </a:solidFill>
                <a:latin typeface="Calibri" panose="020F0502020204030204" pitchFamily="34" charset="0"/>
                <a:ea typeface="Times New Roman" panose="02020603050405020304" pitchFamily="18" charset="0"/>
              </a:rPr>
              <a:t>Eagle Eye:</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EE Pilot launch for CSR (Sanctions team)</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Digital Banker award for outstanding achievements in AML/CTF for Eagle Eye</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GenAI LLM PoC for Counter party risk assessment</a:t>
            </a:r>
          </a:p>
          <a:p>
            <a:pPr marL="285750" lvl="0"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PICG Digital Transformation Program: </a:t>
            </a:r>
          </a:p>
          <a:p>
            <a:pPr marL="742950" lvl="1" indent="-285750">
              <a:lnSpc>
                <a:spcPct val="150000"/>
              </a:lnSpc>
              <a:buClr>
                <a:srgbClr val="FF5E00"/>
              </a:buClr>
              <a:buFont typeface="Arial" panose="020B0604020202020204" pitchFamily="34" charset="0"/>
              <a:buChar char="•"/>
            </a:pPr>
            <a:r>
              <a:rPr lang="en-US" sz="1400" dirty="0">
                <a:latin typeface="Calibri" panose="020F0502020204030204" pitchFamily="34" charset="0"/>
                <a:ea typeface="Times New Roman" panose="02020603050405020304" pitchFamily="18" charset="0"/>
              </a:rPr>
              <a:t>Implementation of new </a:t>
            </a:r>
            <a:r>
              <a:rPr lang="en-US" sz="1400" dirty="0">
                <a:solidFill>
                  <a:srgbClr val="FF5E00"/>
                </a:solidFill>
                <a:latin typeface="Calibri" panose="020F0502020204030204" pitchFamily="34" charset="0"/>
                <a:ea typeface="Times New Roman" panose="02020603050405020304" pitchFamily="18" charset="0"/>
              </a:rPr>
              <a:t>Learning Management Platform</a:t>
            </a:r>
          </a:p>
          <a:p>
            <a:pPr marL="742950" lvl="1"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Successful completion of the </a:t>
            </a:r>
            <a:r>
              <a:rPr lang="en-US" sz="1400" dirty="0">
                <a:solidFill>
                  <a:srgbClr val="FF5E00"/>
                </a:solidFill>
                <a:latin typeface="Calibri" panose="020F0502020204030204" pitchFamily="34" charset="0"/>
              </a:rPr>
              <a:t>Annual Increment &amp; Bonus </a:t>
            </a:r>
            <a:r>
              <a:rPr lang="en-US" sz="1400" dirty="0">
                <a:effectLst/>
                <a:latin typeface="Calibri" panose="020F0502020204030204" pitchFamily="34" charset="0"/>
                <a:ea typeface="Times New Roman" panose="02020603050405020304" pitchFamily="18" charset="0"/>
              </a:rPr>
              <a:t>cycle </a:t>
            </a:r>
            <a:r>
              <a:rPr lang="en-US" sz="1400" dirty="0">
                <a:latin typeface="Calibri" panose="020F0502020204030204" pitchFamily="34" charset="0"/>
                <a:ea typeface="Times New Roman" panose="02020603050405020304" pitchFamily="18" charset="0"/>
              </a:rPr>
              <a:t>a</a:t>
            </a:r>
            <a:r>
              <a:rPr lang="en-US" sz="1400" dirty="0">
                <a:effectLst/>
                <a:latin typeface="Calibri" panose="020F0502020204030204" pitchFamily="34" charset="0"/>
                <a:ea typeface="Times New Roman" panose="02020603050405020304" pitchFamily="18" charset="0"/>
              </a:rPr>
              <a:t>cross Bank, leveraging new platform implemented</a:t>
            </a:r>
          </a:p>
          <a:p>
            <a:pPr marL="285750" lvl="0"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Kick </a:t>
            </a:r>
            <a:r>
              <a:rPr lang="en-US" sz="1400" dirty="0">
                <a:latin typeface="Calibri" panose="020F0502020204030204" pitchFamily="34" charset="0"/>
                <a:ea typeface="Times New Roman" panose="02020603050405020304" pitchFamily="18" charset="0"/>
              </a:rPr>
              <a:t>start</a:t>
            </a:r>
            <a:r>
              <a:rPr lang="en-US" sz="1400" dirty="0">
                <a:effectLst/>
                <a:latin typeface="Calibri" panose="020F0502020204030204" pitchFamily="34" charset="0"/>
                <a:ea typeface="Times New Roman" panose="02020603050405020304" pitchFamily="18" charset="0"/>
              </a:rPr>
              <a:t> implementation of new </a:t>
            </a:r>
            <a:r>
              <a:rPr lang="en-US" sz="1400" dirty="0">
                <a:solidFill>
                  <a:srgbClr val="FF5E00"/>
                </a:solidFill>
                <a:effectLst/>
                <a:latin typeface="Calibri" panose="020F0502020204030204" pitchFamily="34" charset="0"/>
                <a:ea typeface="Times New Roman" panose="02020603050405020304" pitchFamily="18" charset="0"/>
              </a:rPr>
              <a:t>Recruitment &amp; Onboarding</a:t>
            </a:r>
            <a:r>
              <a:rPr lang="en-US" sz="1400" dirty="0">
                <a:effectLst/>
                <a:latin typeface="Calibri" panose="020F0502020204030204" pitchFamily="34" charset="0"/>
                <a:ea typeface="Times New Roman" panose="02020603050405020304" pitchFamily="18" charset="0"/>
              </a:rPr>
              <a:t> platform.</a:t>
            </a:r>
          </a:p>
        </p:txBody>
      </p:sp>
      <p:sp>
        <p:nvSpPr>
          <p:cNvPr id="16" name="TextBox 15">
            <a:extLst>
              <a:ext uri="{FF2B5EF4-FFF2-40B4-BE49-F238E27FC236}">
                <a16:creationId xmlns:a16="http://schemas.microsoft.com/office/drawing/2014/main" id="{82A0200D-C5AA-4451-B98B-4D880F13FFA7}"/>
              </a:ext>
            </a:extLst>
          </p:cNvPr>
          <p:cNvSpPr txBox="1"/>
          <p:nvPr/>
        </p:nvSpPr>
        <p:spPr>
          <a:xfrm>
            <a:off x="4517289" y="172201"/>
            <a:ext cx="5074920" cy="646331"/>
          </a:xfrm>
          <a:prstGeom prst="rect">
            <a:avLst/>
          </a:prstGeom>
          <a:noFill/>
        </p:spPr>
        <p:txBody>
          <a:bodyPr wrap="square" rtlCol="0">
            <a:spAutoFit/>
          </a:bodyPr>
          <a:lstStyle/>
          <a:p>
            <a:r>
              <a:rPr lang="en-IN" sz="3600" dirty="0">
                <a:solidFill>
                  <a:srgbClr val="FF5E00"/>
                </a:solidFill>
                <a:latin typeface="arbfonts.com- Bukra Bold Italic" panose="000B0903020204020204" pitchFamily="34" charset="-78"/>
                <a:cs typeface="arbfonts.com- Bukra Bold Italic" panose="000B0903020204020204" pitchFamily="34" charset="-78"/>
              </a:rPr>
              <a:t>Q1 ACHIEVEMENTS</a:t>
            </a:r>
          </a:p>
        </p:txBody>
      </p:sp>
      <p:cxnSp>
        <p:nvCxnSpPr>
          <p:cNvPr id="17" name="Straight Connector 16">
            <a:extLst>
              <a:ext uri="{FF2B5EF4-FFF2-40B4-BE49-F238E27FC236}">
                <a16:creationId xmlns:a16="http://schemas.microsoft.com/office/drawing/2014/main" id="{A81D2CA4-5822-4143-9B71-B3A67293A2BE}"/>
              </a:ext>
            </a:extLst>
          </p:cNvPr>
          <p:cNvCxnSpPr>
            <a:cxnSpLocks/>
          </p:cNvCxnSpPr>
          <p:nvPr/>
        </p:nvCxnSpPr>
        <p:spPr>
          <a:xfrm>
            <a:off x="4100300" y="818532"/>
            <a:ext cx="7828348" cy="0"/>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pic>
        <p:nvPicPr>
          <p:cNvPr id="18" name="Picture 17">
            <a:extLst>
              <a:ext uri="{FF2B5EF4-FFF2-40B4-BE49-F238E27FC236}">
                <a16:creationId xmlns:a16="http://schemas.microsoft.com/office/drawing/2014/main" id="{7F1D1E61-C903-4C16-AC83-DA48C50A16F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spTree>
    <p:extLst>
      <p:ext uri="{BB962C8B-B14F-4D97-AF65-F5344CB8AC3E}">
        <p14:creationId xmlns:p14="http://schemas.microsoft.com/office/powerpoint/2010/main" val="200697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3AB3A0-6A10-14B8-B08D-EB504E781304}"/>
              </a:ext>
            </a:extLst>
          </p:cNvPr>
          <p:cNvSpPr txBox="1"/>
          <p:nvPr/>
        </p:nvSpPr>
        <p:spPr>
          <a:xfrm>
            <a:off x="4571558" y="141996"/>
            <a:ext cx="5074920" cy="646331"/>
          </a:xfrm>
          <a:prstGeom prst="rect">
            <a:avLst/>
          </a:prstGeom>
          <a:noFill/>
        </p:spPr>
        <p:txBody>
          <a:bodyPr wrap="square" rtlCol="0">
            <a:spAutoFit/>
          </a:bodyPr>
          <a:lstStyle/>
          <a:p>
            <a:r>
              <a:rPr lang="en-IN" sz="3600" dirty="0">
                <a:solidFill>
                  <a:srgbClr val="FF5E00"/>
                </a:solidFill>
                <a:latin typeface="arbfonts.com- Bukra Bold Italic" panose="000B0903020204020204" pitchFamily="34" charset="-78"/>
                <a:cs typeface="arbfonts.com- Bukra Bold Italic" panose="000B0903020204020204" pitchFamily="34" charset="-78"/>
              </a:rPr>
              <a:t>Q1 FOCUS</a:t>
            </a:r>
          </a:p>
        </p:txBody>
      </p:sp>
      <p:sp>
        <p:nvSpPr>
          <p:cNvPr id="4" name="TextBox 3">
            <a:extLst>
              <a:ext uri="{FF2B5EF4-FFF2-40B4-BE49-F238E27FC236}">
                <a16:creationId xmlns:a16="http://schemas.microsoft.com/office/drawing/2014/main" id="{9DF1B0F6-2106-E83E-E1DB-133206D72D18}"/>
              </a:ext>
            </a:extLst>
          </p:cNvPr>
          <p:cNvSpPr txBox="1"/>
          <p:nvPr/>
        </p:nvSpPr>
        <p:spPr>
          <a:xfrm>
            <a:off x="422856" y="3279095"/>
            <a:ext cx="1816171" cy="400110"/>
          </a:xfrm>
          <a:prstGeom prst="rect">
            <a:avLst/>
          </a:prstGeom>
          <a:noFill/>
        </p:spPr>
        <p:txBody>
          <a:bodyPr wrap="square">
            <a:spAutoFit/>
          </a:bodyPr>
          <a:lstStyle/>
          <a:p>
            <a:r>
              <a:rPr lang="en-IN" sz="2000" b="1" dirty="0">
                <a:solidFill>
                  <a:srgbClr val="FF5E00"/>
                </a:solidFill>
                <a:latin typeface="arbfonts.com- Bukra Bold Italic" panose="000B0903020204020204" pitchFamily="34" charset="-78"/>
                <a:cs typeface="arbfonts.com- Bukra Bold Italic" panose="000B0903020204020204" pitchFamily="34" charset="-78"/>
              </a:rPr>
              <a:t>Q1 FOCUS</a:t>
            </a:r>
            <a:endParaRPr lang="en-IN" sz="2000" b="1" dirty="0">
              <a:solidFill>
                <a:srgbClr val="FF5E00"/>
              </a:solidFill>
              <a:latin typeface="29LT Bukra Regular" panose="000B0903020204020204" pitchFamily="34" charset="-78"/>
              <a:cs typeface="29LT Bukra Regular" panose="000B0903020204020204" pitchFamily="34" charset="-78"/>
            </a:endParaRPr>
          </a:p>
        </p:txBody>
      </p:sp>
      <p:grpSp>
        <p:nvGrpSpPr>
          <p:cNvPr id="7" name="Group 6">
            <a:extLst>
              <a:ext uri="{FF2B5EF4-FFF2-40B4-BE49-F238E27FC236}">
                <a16:creationId xmlns:a16="http://schemas.microsoft.com/office/drawing/2014/main" id="{AD3F04EE-3400-88D9-4807-C7098A67A921}"/>
              </a:ext>
            </a:extLst>
          </p:cNvPr>
          <p:cNvGrpSpPr/>
          <p:nvPr/>
        </p:nvGrpSpPr>
        <p:grpSpPr>
          <a:xfrm rot="2381815">
            <a:off x="-1263812" y="-423496"/>
            <a:ext cx="5022606" cy="7658841"/>
            <a:chOff x="4139929" y="428148"/>
            <a:chExt cx="3893461" cy="5800403"/>
          </a:xfrm>
        </p:grpSpPr>
        <p:pic>
          <p:nvPicPr>
            <p:cNvPr id="8" name="Picture 7">
              <a:extLst>
                <a:ext uri="{FF2B5EF4-FFF2-40B4-BE49-F238E27FC236}">
                  <a16:creationId xmlns:a16="http://schemas.microsoft.com/office/drawing/2014/main" id="{1C5BEEF2-A30A-FFA0-021C-A8E4B0A78691}"/>
                </a:ext>
              </a:extLst>
            </p:cNvPr>
            <p:cNvPicPr>
              <a:picLocks noChangeAspect="1"/>
            </p:cNvPicPr>
            <p:nvPr/>
          </p:nvPicPr>
          <p:blipFill>
            <a:blip r:embed="rId2">
              <a:extLst>
                <a:ext uri="{28A0092B-C50C-407E-A947-70E740481C1C}">
                  <a14:useLocalDpi xmlns:a14="http://schemas.microsoft.com/office/drawing/2010/main" val="0"/>
                </a:ext>
              </a:extLst>
            </a:blip>
            <a:srcRect l="11639" t="8480" r="1154" b="25517"/>
            <a:stretch>
              <a:fillRect/>
            </a:stretch>
          </p:blipFill>
          <p:spPr>
            <a:xfrm rot="2757398">
              <a:off x="5810319" y="1517556"/>
              <a:ext cx="3312479" cy="1133663"/>
            </a:xfrm>
            <a:custGeom>
              <a:avLst/>
              <a:gdLst>
                <a:gd name="connsiteX0" fmla="*/ 0 w 3080013"/>
                <a:gd name="connsiteY0" fmla="*/ 651950 h 1054104"/>
                <a:gd name="connsiteX1" fmla="*/ 3080013 w 3080013"/>
                <a:gd name="connsiteY1" fmla="*/ 623698 h 1054104"/>
                <a:gd name="connsiteX2" fmla="*/ 2684988 w 3080013"/>
                <a:gd name="connsiteY2" fmla="*/ 1032140 h 1054104"/>
                <a:gd name="connsiteX3" fmla="*/ 529373 w 3080013"/>
                <a:gd name="connsiteY3" fmla="*/ 948059 h 1054104"/>
                <a:gd name="connsiteX4" fmla="*/ 415813 w 3080013"/>
                <a:gd name="connsiteY4" fmla="*/ 1054104 h 105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13" h="1054104">
                  <a:moveTo>
                    <a:pt x="0" y="651950"/>
                  </a:moveTo>
                  <a:cubicBezTo>
                    <a:pt x="829924" y="-206161"/>
                    <a:pt x="2208892" y="-218809"/>
                    <a:pt x="3080013" y="623698"/>
                  </a:cubicBezTo>
                  <a:lnTo>
                    <a:pt x="2684988" y="1032140"/>
                  </a:lnTo>
                  <a:cubicBezTo>
                    <a:pt x="2083443" y="450354"/>
                    <a:pt x="1150446" y="424951"/>
                    <a:pt x="529373" y="948059"/>
                  </a:cubicBezTo>
                  <a:lnTo>
                    <a:pt x="415813" y="1054104"/>
                  </a:lnTo>
                  <a:close/>
                </a:path>
              </a:pathLst>
            </a:custGeom>
          </p:spPr>
        </p:pic>
        <p:pic>
          <p:nvPicPr>
            <p:cNvPr id="9" name="Picture 8">
              <a:extLst>
                <a:ext uri="{FF2B5EF4-FFF2-40B4-BE49-F238E27FC236}">
                  <a16:creationId xmlns:a16="http://schemas.microsoft.com/office/drawing/2014/main" id="{FCAB8192-8B26-5651-6870-0C8D84DB45F0}"/>
                </a:ext>
              </a:extLst>
            </p:cNvPr>
            <p:cNvPicPr>
              <a:picLocks noChangeAspect="1"/>
            </p:cNvPicPr>
            <p:nvPr/>
          </p:nvPicPr>
          <p:blipFill>
            <a:blip r:embed="rId3">
              <a:extLst>
                <a:ext uri="{28A0092B-C50C-407E-A947-70E740481C1C}">
                  <a14:useLocalDpi xmlns:a14="http://schemas.microsoft.com/office/drawing/2010/main" val="0"/>
                </a:ext>
              </a:extLst>
            </a:blip>
            <a:srcRect l="11640" t="33168" b="62"/>
            <a:stretch>
              <a:fillRect/>
            </a:stretch>
          </p:blipFill>
          <p:spPr>
            <a:xfrm rot="14534496">
              <a:off x="3410527" y="4018149"/>
              <a:ext cx="2939804" cy="1480999"/>
            </a:xfrm>
            <a:custGeom>
              <a:avLst/>
              <a:gdLst>
                <a:gd name="connsiteX0" fmla="*/ 2939804 w 2939804"/>
                <a:gd name="connsiteY0" fmla="*/ 311734 h 1480999"/>
                <a:gd name="connsiteX1" fmla="*/ 2704287 w 2939804"/>
                <a:gd name="connsiteY1" fmla="*/ 759219 h 1480999"/>
                <a:gd name="connsiteX2" fmla="*/ 2558508 w 2939804"/>
                <a:gd name="connsiteY2" fmla="*/ 691940 h 1480999"/>
                <a:gd name="connsiteX3" fmla="*/ 512320 w 2939804"/>
                <a:gd name="connsiteY3" fmla="*/ 1480999 h 1480999"/>
                <a:gd name="connsiteX4" fmla="*/ 0 w 2939804"/>
                <a:gd name="connsiteY4" fmla="*/ 1211358 h 1480999"/>
                <a:gd name="connsiteX5" fmla="*/ 2771581 w 2939804"/>
                <a:gd name="connsiteY5" fmla="*/ 152240 h 1480999"/>
                <a:gd name="connsiteX6" fmla="*/ 2939804 w 2939804"/>
                <a:gd name="connsiteY6" fmla="*/ 229942 h 14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804" h="1480999">
                  <a:moveTo>
                    <a:pt x="2939804" y="311734"/>
                  </a:moveTo>
                  <a:lnTo>
                    <a:pt x="2704287" y="759219"/>
                  </a:lnTo>
                  <a:lnTo>
                    <a:pt x="2558508" y="691940"/>
                  </a:lnTo>
                  <a:cubicBezTo>
                    <a:pt x="1801576" y="389611"/>
                    <a:pt x="912581" y="720498"/>
                    <a:pt x="512320" y="1480999"/>
                  </a:cubicBezTo>
                  <a:lnTo>
                    <a:pt x="0" y="1211358"/>
                  </a:lnTo>
                  <a:cubicBezTo>
                    <a:pt x="540083" y="185193"/>
                    <a:pt x="1744277" y="-258835"/>
                    <a:pt x="2771581" y="152240"/>
                  </a:cubicBezTo>
                  <a:lnTo>
                    <a:pt x="2939804" y="229942"/>
                  </a:lnTo>
                  <a:close/>
                </a:path>
              </a:pathLst>
            </a:custGeom>
          </p:spPr>
        </p:pic>
        <p:pic>
          <p:nvPicPr>
            <p:cNvPr id="10" name="Picture 9">
              <a:extLst>
                <a:ext uri="{FF2B5EF4-FFF2-40B4-BE49-F238E27FC236}">
                  <a16:creationId xmlns:a16="http://schemas.microsoft.com/office/drawing/2014/main" id="{4FFCAC23-B966-16DC-8F40-66134938F3FD}"/>
                </a:ext>
              </a:extLst>
            </p:cNvPr>
            <p:cNvPicPr>
              <a:picLocks noChangeAspect="1"/>
            </p:cNvPicPr>
            <p:nvPr/>
          </p:nvPicPr>
          <p:blipFill>
            <a:blip r:embed="rId4">
              <a:extLst>
                <a:ext uri="{28A0092B-C50C-407E-A947-70E740481C1C}">
                  <a14:useLocalDpi xmlns:a14="http://schemas.microsoft.com/office/drawing/2010/main" val="0"/>
                </a:ext>
              </a:extLst>
            </a:blip>
            <a:srcRect l="32236" t="1645" r="23596" b="1968"/>
            <a:stretch>
              <a:fillRect/>
            </a:stretch>
          </p:blipFill>
          <p:spPr>
            <a:xfrm rot="1732929">
              <a:off x="4144055" y="837249"/>
              <a:ext cx="1430450" cy="3121576"/>
            </a:xfrm>
            <a:custGeom>
              <a:avLst/>
              <a:gdLst>
                <a:gd name="connsiteX0" fmla="*/ 1136123 w 1430450"/>
                <a:gd name="connsiteY0" fmla="*/ 0 h 3121576"/>
                <a:gd name="connsiteX1" fmla="*/ 1430450 w 1430450"/>
                <a:gd name="connsiteY1" fmla="*/ 533566 h 3121576"/>
                <a:gd name="connsiteX2" fmla="*/ 805885 w 1430450"/>
                <a:gd name="connsiteY2" fmla="*/ 2837753 h 3121576"/>
                <a:gd name="connsiteX3" fmla="*/ 808146 w 1430450"/>
                <a:gd name="connsiteY3" fmla="*/ 2841415 h 3121576"/>
                <a:gd name="connsiteX4" fmla="*/ 300262 w 1430450"/>
                <a:gd name="connsiteY4" fmla="*/ 3121576 h 3121576"/>
                <a:gd name="connsiteX5" fmla="*/ 1136123 w 1430450"/>
                <a:gd name="connsiteY5" fmla="*/ 0 h 3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450" h="3121576">
                  <a:moveTo>
                    <a:pt x="1136123" y="0"/>
                  </a:moveTo>
                  <a:lnTo>
                    <a:pt x="1430450" y="533566"/>
                  </a:lnTo>
                  <a:cubicBezTo>
                    <a:pt x="627778" y="976339"/>
                    <a:pt x="348151" y="2007958"/>
                    <a:pt x="805885" y="2837753"/>
                  </a:cubicBezTo>
                  <a:lnTo>
                    <a:pt x="808146" y="2841415"/>
                  </a:lnTo>
                  <a:lnTo>
                    <a:pt x="300262" y="3121576"/>
                  </a:lnTo>
                  <a:cubicBezTo>
                    <a:pt x="-321172" y="1995022"/>
                    <a:pt x="53056" y="597445"/>
                    <a:pt x="1136123" y="0"/>
                  </a:cubicBezTo>
                  <a:close/>
                </a:path>
              </a:pathLst>
            </a:custGeom>
          </p:spPr>
        </p:pic>
      </p:grpSp>
      <p:pic>
        <p:nvPicPr>
          <p:cNvPr id="11" name="Picture 10">
            <a:extLst>
              <a:ext uri="{FF2B5EF4-FFF2-40B4-BE49-F238E27FC236}">
                <a16:creationId xmlns:a16="http://schemas.microsoft.com/office/drawing/2014/main" id="{A85C55F8-A83A-9BE3-473D-F95B2794FC7F}"/>
              </a:ext>
            </a:extLst>
          </p:cNvPr>
          <p:cNvPicPr>
            <a:picLocks noChangeAspect="1"/>
          </p:cNvPicPr>
          <p:nvPr/>
        </p:nvPicPr>
        <p:blipFill rotWithShape="1">
          <a:blip r:embed="rId5">
            <a:extLst>
              <a:ext uri="{28A0092B-C50C-407E-A947-70E740481C1C}">
                <a14:useLocalDpi xmlns:a14="http://schemas.microsoft.com/office/drawing/2010/main" val="0"/>
              </a:ext>
            </a:extLst>
          </a:blip>
          <a:srcRect l="37892" t="3638" r="36442" b="548"/>
          <a:stretch/>
        </p:blipFill>
        <p:spPr>
          <a:xfrm rot="4078828">
            <a:off x="277943" y="3666347"/>
            <a:ext cx="1855810" cy="4033616"/>
          </a:xfrm>
          <a:custGeom>
            <a:avLst/>
            <a:gdLst>
              <a:gd name="connsiteX0" fmla="*/ 600953 w 1390192"/>
              <a:gd name="connsiteY0" fmla="*/ 265255 h 3071966"/>
              <a:gd name="connsiteX1" fmla="*/ 1093923 w 1390192"/>
              <a:gd name="connsiteY1" fmla="*/ 0 h 3071966"/>
              <a:gd name="connsiteX2" fmla="*/ 292284 w 1390192"/>
              <a:gd name="connsiteY2" fmla="*/ 3071966 h 3071966"/>
              <a:gd name="connsiteX3" fmla="*/ 0 w 1390192"/>
              <a:gd name="connsiteY3" fmla="*/ 2528763 h 3071966"/>
              <a:gd name="connsiteX4" fmla="*/ 674794 w 1390192"/>
              <a:gd name="connsiteY4" fmla="*/ 419516 h 30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2" h="3071966">
                <a:moveTo>
                  <a:pt x="600953" y="265255"/>
                </a:moveTo>
                <a:lnTo>
                  <a:pt x="1093923" y="0"/>
                </a:lnTo>
                <a:cubicBezTo>
                  <a:pt x="1702453" y="1130942"/>
                  <a:pt x="1343548" y="2506307"/>
                  <a:pt x="292284" y="3071966"/>
                </a:cubicBezTo>
                <a:lnTo>
                  <a:pt x="0" y="2528763"/>
                </a:lnTo>
                <a:cubicBezTo>
                  <a:pt x="730409" y="2135749"/>
                  <a:pt x="1011804" y="1218972"/>
                  <a:pt x="674794" y="419516"/>
                </a:cubicBezTo>
                <a:close/>
              </a:path>
            </a:pathLst>
          </a:custGeom>
        </p:spPr>
      </p:pic>
      <p:sp>
        <p:nvSpPr>
          <p:cNvPr id="12" name="TextBox 11">
            <a:extLst>
              <a:ext uri="{FF2B5EF4-FFF2-40B4-BE49-F238E27FC236}">
                <a16:creationId xmlns:a16="http://schemas.microsoft.com/office/drawing/2014/main" id="{8FE18E25-9F08-4075-832F-49D17A529955}"/>
              </a:ext>
            </a:extLst>
          </p:cNvPr>
          <p:cNvSpPr txBox="1"/>
          <p:nvPr/>
        </p:nvSpPr>
        <p:spPr>
          <a:xfrm>
            <a:off x="4225474" y="773333"/>
            <a:ext cx="7966526" cy="5875904"/>
          </a:xfrm>
          <a:prstGeom prst="rect">
            <a:avLst/>
          </a:prstGeom>
          <a:noFill/>
        </p:spPr>
        <p:txBody>
          <a:bodyPr wrap="square">
            <a:spAutoFit/>
          </a:bodyPr>
          <a:lstStyle/>
          <a:p>
            <a:pPr marL="742950" lvl="1"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Neo Corp </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Cash &amp; Payments </a:t>
            </a:r>
            <a:r>
              <a:rPr lang="en-US" sz="1400" dirty="0">
                <a:effectLst/>
                <a:latin typeface="Calibri" panose="020F0502020204030204" pitchFamily="34" charset="0"/>
                <a:ea typeface="Times New Roman" panose="02020603050405020304" pitchFamily="18" charset="0"/>
              </a:rPr>
              <a:t>14.7 upgrade</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Trade Finance </a:t>
            </a:r>
            <a:r>
              <a:rPr lang="en-US" sz="1400" dirty="0">
                <a:effectLst/>
                <a:latin typeface="Calibri" panose="020F0502020204030204" pitchFamily="34" charset="0"/>
                <a:ea typeface="Times New Roman" panose="02020603050405020304" pitchFamily="18" charset="0"/>
              </a:rPr>
              <a:t>14.7 UAT closure</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Egypt </a:t>
            </a:r>
            <a:r>
              <a:rPr lang="en-US" sz="1400" dirty="0">
                <a:effectLst/>
                <a:latin typeface="Calibri" panose="020F0502020204030204" pitchFamily="34" charset="0"/>
                <a:ea typeface="Times New Roman" panose="02020603050405020304" pitchFamily="18" charset="0"/>
              </a:rPr>
              <a:t>rollout with first set of customer migrations</a:t>
            </a:r>
          </a:p>
          <a:p>
            <a:pPr marL="742950" lvl="1"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Digicollect </a:t>
            </a:r>
            <a:r>
              <a:rPr lang="en-US" sz="1400" dirty="0">
                <a:effectLst/>
                <a:latin typeface="Calibri" panose="020F0502020204030204" pitchFamily="34" charset="0"/>
                <a:ea typeface="Times New Roman" panose="02020603050405020304" pitchFamily="18" charset="0"/>
              </a:rPr>
              <a:t>achieve 100% customer migration</a:t>
            </a:r>
          </a:p>
          <a:p>
            <a:pPr marL="742950" lvl="1"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Trade implementation </a:t>
            </a:r>
            <a:r>
              <a:rPr lang="en-US" sz="1400" dirty="0">
                <a:effectLst/>
                <a:latin typeface="Calibri" panose="020F0502020204030204" pitchFamily="34" charset="0"/>
                <a:ea typeface="Times New Roman" panose="02020603050405020304" pitchFamily="18" charset="0"/>
              </a:rPr>
              <a:t>parameterization to be completed for US/UK/HK.</a:t>
            </a:r>
          </a:p>
          <a:p>
            <a:pPr marL="742950" lvl="1"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IBG </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HK</a:t>
            </a:r>
            <a:r>
              <a:rPr lang="en-US" sz="1400" dirty="0">
                <a:effectLst/>
                <a:latin typeface="Calibri" panose="020F0502020204030204" pitchFamily="34" charset="0"/>
                <a:ea typeface="Times New Roman" panose="02020603050405020304" pitchFamily="18" charset="0"/>
              </a:rPr>
              <a:t> - Launching of Bonds Module - Introduce Bonds in T24</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IN</a:t>
            </a:r>
            <a:r>
              <a:rPr lang="en-US" sz="1400" dirty="0">
                <a:effectLst/>
                <a:latin typeface="Calibri" panose="020F0502020204030204" pitchFamily="34" charset="0"/>
                <a:ea typeface="Times New Roman" panose="02020603050405020304" pitchFamily="18" charset="0"/>
              </a:rPr>
              <a:t> - Clearing Corporation of India Ltd (CCIL) DR Set Up - Set up DR site for IBG Mumbai in MGN Bangalore</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IN</a:t>
            </a:r>
            <a:r>
              <a:rPr lang="en-US" sz="1400" dirty="0">
                <a:effectLst/>
                <a:latin typeface="Calibri" panose="020F0502020204030204" pitchFamily="34" charset="0"/>
                <a:ea typeface="Times New Roman" panose="02020603050405020304" pitchFamily="18" charset="0"/>
              </a:rPr>
              <a:t> - Obligation Register - Develop a compliance register for the regulatory obligations</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OM</a:t>
            </a:r>
            <a:r>
              <a:rPr lang="en-US" sz="1400" dirty="0">
                <a:effectLst/>
                <a:latin typeface="Calibri" panose="020F0502020204030204" pitchFamily="34" charset="0"/>
                <a:ea typeface="Times New Roman" panose="02020603050405020304" pitchFamily="18" charset="0"/>
              </a:rPr>
              <a:t> – Oman branch Set Up - Phase 1 SIT Completion</a:t>
            </a:r>
          </a:p>
          <a:p>
            <a:pPr marL="1200150" lvl="2"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US</a:t>
            </a:r>
            <a:r>
              <a:rPr lang="en-US" sz="1400" dirty="0">
                <a:effectLst/>
                <a:latin typeface="Calibri" panose="020F0502020204030204" pitchFamily="34" charset="0"/>
                <a:ea typeface="Times New Roman" panose="02020603050405020304" pitchFamily="18" charset="0"/>
              </a:rPr>
              <a:t> - Branch Tech Refresh - Environment readiness phase</a:t>
            </a:r>
          </a:p>
          <a:p>
            <a:pPr marL="742950" lvl="1" indent="-285750">
              <a:lnSpc>
                <a:spcPct val="150000"/>
              </a:lnSpc>
              <a:buClr>
                <a:srgbClr val="FF5E00"/>
              </a:buClr>
              <a:buFont typeface="Arial" panose="020B0604020202020204" pitchFamily="34" charset="0"/>
              <a:buChar char="•"/>
            </a:pPr>
            <a:r>
              <a:rPr lang="en-US" sz="1400" dirty="0">
                <a:latin typeface="Calibri" panose="020F0502020204030204" pitchFamily="34" charset="0"/>
                <a:ea typeface="Times New Roman" panose="02020603050405020304" pitchFamily="18" charset="0"/>
              </a:rPr>
              <a:t>HCM Cloud re-configuration to enable co-existence with FIN functions – Build Phase</a:t>
            </a:r>
          </a:p>
          <a:p>
            <a:pPr marL="742950" lvl="1" indent="-285750">
              <a:lnSpc>
                <a:spcPct val="150000"/>
              </a:lnSpc>
              <a:buClr>
                <a:srgbClr val="FF5E00"/>
              </a:buClr>
              <a:buFont typeface="Arial" panose="020B0604020202020204" pitchFamily="34" charset="0"/>
              <a:buChar char="•"/>
            </a:pPr>
            <a:r>
              <a:rPr lang="en-US" sz="1400" dirty="0">
                <a:solidFill>
                  <a:srgbClr val="FF5E00"/>
                </a:solidFill>
                <a:latin typeface="Calibri" panose="020F0502020204030204" pitchFamily="34" charset="0"/>
                <a:ea typeface="Times New Roman" panose="02020603050405020304" pitchFamily="18" charset="0"/>
              </a:rPr>
              <a:t>API</a:t>
            </a:r>
            <a:r>
              <a:rPr lang="en-US" sz="1400" dirty="0">
                <a:latin typeface="Calibri" panose="020F0502020204030204" pitchFamily="34" charset="0"/>
                <a:ea typeface="Times New Roman" panose="02020603050405020304" pitchFamily="18" charset="0"/>
              </a:rPr>
              <a:t> based integration between Fusion HCM and U.A.E Central Bank Smart System </a:t>
            </a:r>
            <a:r>
              <a:rPr lang="en-US" sz="1400" dirty="0">
                <a:effectLst/>
                <a:latin typeface="Calibri" panose="020F0502020204030204" pitchFamily="34" charset="0"/>
                <a:ea typeface="Times New Roman" panose="02020603050405020304" pitchFamily="18" charset="0"/>
              </a:rPr>
              <a:t>– Build Phase</a:t>
            </a:r>
          </a:p>
          <a:p>
            <a:pPr marL="742950" lvl="1" indent="-285750">
              <a:lnSpc>
                <a:spcPct val="150000"/>
              </a:lnSpc>
              <a:buClr>
                <a:srgbClr val="FF5E00"/>
              </a:buClr>
              <a:buFont typeface="Arial" panose="020B0604020202020204" pitchFamily="34" charset="0"/>
              <a:buChar char="•"/>
            </a:pPr>
            <a:r>
              <a:rPr lang="en-US" sz="1400" dirty="0">
                <a:solidFill>
                  <a:srgbClr val="FF5E00"/>
                </a:solidFill>
                <a:effectLst/>
                <a:latin typeface="Calibri" panose="020F0502020204030204" pitchFamily="34" charset="0"/>
                <a:ea typeface="Times New Roman" panose="02020603050405020304" pitchFamily="18" charset="0"/>
              </a:rPr>
              <a:t>PICG Digital Transformation Program: </a:t>
            </a:r>
          </a:p>
          <a:p>
            <a:pPr marL="1200150" lvl="2"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Implementation of new </a:t>
            </a:r>
            <a:r>
              <a:rPr lang="en-US" sz="1400" dirty="0">
                <a:solidFill>
                  <a:srgbClr val="FF5E00"/>
                </a:solidFill>
                <a:effectLst/>
                <a:latin typeface="Calibri" panose="020F0502020204030204" pitchFamily="34" charset="0"/>
                <a:ea typeface="Times New Roman" panose="02020603050405020304" pitchFamily="18" charset="0"/>
              </a:rPr>
              <a:t>Recruitment &amp; Onboarding</a:t>
            </a:r>
            <a:r>
              <a:rPr lang="en-US" sz="1400" dirty="0">
                <a:effectLst/>
                <a:latin typeface="Calibri" panose="020F0502020204030204" pitchFamily="34" charset="0"/>
                <a:ea typeface="Times New Roman" panose="02020603050405020304" pitchFamily="18" charset="0"/>
              </a:rPr>
              <a:t> platform – Build Phase</a:t>
            </a:r>
          </a:p>
          <a:p>
            <a:pPr marL="1200150" lvl="2" indent="-285750">
              <a:lnSpc>
                <a:spcPct val="150000"/>
              </a:lnSpc>
              <a:buClr>
                <a:srgbClr val="FF5E00"/>
              </a:buClr>
              <a:buFont typeface="Arial" panose="020B0604020202020204" pitchFamily="34" charset="0"/>
              <a:buChar char="•"/>
            </a:pPr>
            <a:r>
              <a:rPr lang="en-US" sz="1400" dirty="0">
                <a:effectLst/>
                <a:latin typeface="Calibri" panose="020F0502020204030204" pitchFamily="34" charset="0"/>
                <a:ea typeface="Times New Roman" panose="02020603050405020304" pitchFamily="18" charset="0"/>
              </a:rPr>
              <a:t>Digitization of ‘</a:t>
            </a:r>
            <a:r>
              <a:rPr lang="en-US" sz="1400" dirty="0">
                <a:solidFill>
                  <a:srgbClr val="FF5E00"/>
                </a:solidFill>
                <a:effectLst/>
                <a:latin typeface="Calibri" panose="020F0502020204030204" pitchFamily="34" charset="0"/>
                <a:ea typeface="Times New Roman" panose="02020603050405020304" pitchFamily="18" charset="0"/>
              </a:rPr>
              <a:t>Rewards and Recognition</a:t>
            </a:r>
            <a:r>
              <a:rPr lang="en-US" sz="1400" dirty="0">
                <a:effectLst/>
                <a:latin typeface="Calibri" panose="020F0502020204030204" pitchFamily="34" charset="0"/>
                <a:ea typeface="Times New Roman" panose="02020603050405020304" pitchFamily="18" charset="0"/>
              </a:rPr>
              <a:t>’ and ‘</a:t>
            </a:r>
            <a:r>
              <a:rPr lang="en-US" sz="1400" dirty="0">
                <a:solidFill>
                  <a:srgbClr val="FF5E00"/>
                </a:solidFill>
                <a:effectLst/>
                <a:latin typeface="Calibri" panose="020F0502020204030204" pitchFamily="34" charset="0"/>
                <a:ea typeface="Times New Roman" panose="02020603050405020304" pitchFamily="18" charset="0"/>
              </a:rPr>
              <a:t>Salary Adjustment</a:t>
            </a:r>
            <a:r>
              <a:rPr lang="en-US" sz="1400" dirty="0">
                <a:effectLst/>
                <a:latin typeface="Calibri" panose="020F0502020204030204" pitchFamily="34" charset="0"/>
                <a:ea typeface="Times New Roman" panose="02020603050405020304" pitchFamily="18" charset="0"/>
              </a:rPr>
              <a:t>’ process - UAT</a:t>
            </a:r>
          </a:p>
        </p:txBody>
      </p:sp>
      <p:pic>
        <p:nvPicPr>
          <p:cNvPr id="14" name="Picture 13">
            <a:extLst>
              <a:ext uri="{FF2B5EF4-FFF2-40B4-BE49-F238E27FC236}">
                <a16:creationId xmlns:a16="http://schemas.microsoft.com/office/drawing/2014/main" id="{72F35C7E-E895-44CD-AB2A-18E9BCF50C5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15" name="Straight Connector 14">
            <a:extLst>
              <a:ext uri="{FF2B5EF4-FFF2-40B4-BE49-F238E27FC236}">
                <a16:creationId xmlns:a16="http://schemas.microsoft.com/office/drawing/2014/main" id="{092DE5E4-FF5F-4ED6-B1FD-DF4C54170017}"/>
              </a:ext>
            </a:extLst>
          </p:cNvPr>
          <p:cNvCxnSpPr>
            <a:cxnSpLocks/>
          </p:cNvCxnSpPr>
          <p:nvPr/>
        </p:nvCxnSpPr>
        <p:spPr>
          <a:xfrm>
            <a:off x="4100300" y="773333"/>
            <a:ext cx="7828348" cy="0"/>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18735369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220197A4-956A-B0DD-2FBF-DF18CD670DA0}"/>
              </a:ext>
            </a:extLst>
          </p:cNvPr>
          <p:cNvSpPr txBox="1"/>
          <p:nvPr/>
        </p:nvSpPr>
        <p:spPr>
          <a:xfrm>
            <a:off x="8414794" y="592027"/>
            <a:ext cx="706055" cy="1200329"/>
          </a:xfrm>
          <a:prstGeom prst="rect">
            <a:avLst/>
          </a:prstGeom>
          <a:noFill/>
        </p:spPr>
        <p:txBody>
          <a:bodyPr wrap="square" rtlCol="0">
            <a:spAutoFit/>
          </a:bodyPr>
          <a:lstStyle/>
          <a:p>
            <a:r>
              <a:rPr lang="en-IN" sz="7200" dirty="0">
                <a:solidFill>
                  <a:schemeClr val="bg1"/>
                </a:solidFill>
              </a:rPr>
              <a:t>4</a:t>
            </a:r>
          </a:p>
        </p:txBody>
      </p:sp>
      <p:sp>
        <p:nvSpPr>
          <p:cNvPr id="8" name="TextBox 7">
            <a:extLst>
              <a:ext uri="{FF2B5EF4-FFF2-40B4-BE49-F238E27FC236}">
                <a16:creationId xmlns:a16="http://schemas.microsoft.com/office/drawing/2014/main" id="{814FDAFA-3563-EF89-4E5A-19DDD44C43C5}"/>
              </a:ext>
            </a:extLst>
          </p:cNvPr>
          <p:cNvSpPr txBox="1"/>
          <p:nvPr/>
        </p:nvSpPr>
        <p:spPr>
          <a:xfrm>
            <a:off x="392376" y="3445069"/>
            <a:ext cx="2314389" cy="400110"/>
          </a:xfrm>
          <a:prstGeom prst="rect">
            <a:avLst/>
          </a:prstGeom>
          <a:noFill/>
        </p:spPr>
        <p:txBody>
          <a:bodyPr wrap="square">
            <a:spAutoFit/>
          </a:bodyPr>
          <a:lstStyle/>
          <a:p>
            <a:r>
              <a:rPr lang="en-IN" sz="2000" b="1" dirty="0">
                <a:solidFill>
                  <a:srgbClr val="FF5E00"/>
                </a:solidFill>
                <a:latin typeface="arbfonts.com- Bukra Bold Italic" panose="000B0903020204020204" pitchFamily="34" charset="-78"/>
                <a:cs typeface="arbfonts.com- Bukra Bold Italic" panose="000B0903020204020204" pitchFamily="34" charset="-78"/>
              </a:rPr>
              <a:t>NEW TALENTS</a:t>
            </a:r>
            <a:endParaRPr lang="en-IN" sz="2000" b="1" dirty="0">
              <a:solidFill>
                <a:srgbClr val="FF5E00"/>
              </a:solidFill>
              <a:latin typeface="29LT Bukra Regular" panose="000B0903020204020204" pitchFamily="34" charset="-78"/>
              <a:cs typeface="29LT Bukra Regular" panose="000B0903020204020204" pitchFamily="34" charset="-78"/>
            </a:endParaRPr>
          </a:p>
        </p:txBody>
      </p:sp>
      <p:sp>
        <p:nvSpPr>
          <p:cNvPr id="16" name="TextBox 15">
            <a:extLst>
              <a:ext uri="{FF2B5EF4-FFF2-40B4-BE49-F238E27FC236}">
                <a16:creationId xmlns:a16="http://schemas.microsoft.com/office/drawing/2014/main" id="{238C6358-4FF9-57F0-8C3B-E24DFEDB108D}"/>
              </a:ext>
            </a:extLst>
          </p:cNvPr>
          <p:cNvSpPr txBox="1"/>
          <p:nvPr/>
        </p:nvSpPr>
        <p:spPr>
          <a:xfrm>
            <a:off x="4385832" y="350835"/>
            <a:ext cx="5400615" cy="646331"/>
          </a:xfrm>
          <a:prstGeom prst="rect">
            <a:avLst/>
          </a:prstGeom>
          <a:noFill/>
        </p:spPr>
        <p:txBody>
          <a:bodyPr wrap="square" rtlCol="0">
            <a:spAutoFit/>
          </a:bodyPr>
          <a:lstStyle/>
          <a:p>
            <a:endParaRPr lang="en-IN" sz="36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32" name="TextBox 31">
            <a:extLst>
              <a:ext uri="{FF2B5EF4-FFF2-40B4-BE49-F238E27FC236}">
                <a16:creationId xmlns:a16="http://schemas.microsoft.com/office/drawing/2014/main" id="{EFA1DD86-F170-E82D-F0C9-39746AB38108}"/>
              </a:ext>
            </a:extLst>
          </p:cNvPr>
          <p:cNvSpPr txBox="1"/>
          <p:nvPr/>
        </p:nvSpPr>
        <p:spPr>
          <a:xfrm>
            <a:off x="4734950" y="75209"/>
            <a:ext cx="5270850" cy="646331"/>
          </a:xfrm>
          <a:prstGeom prst="rect">
            <a:avLst/>
          </a:prstGeom>
          <a:noFill/>
        </p:spPr>
        <p:txBody>
          <a:bodyPr wrap="square" rtlCol="0">
            <a:spAutoFit/>
          </a:bodyPr>
          <a:lstStyle/>
          <a:p>
            <a:r>
              <a:rPr lang="en-IN" sz="36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grpSp>
        <p:nvGrpSpPr>
          <p:cNvPr id="44" name="Group 43">
            <a:extLst>
              <a:ext uri="{FF2B5EF4-FFF2-40B4-BE49-F238E27FC236}">
                <a16:creationId xmlns:a16="http://schemas.microsoft.com/office/drawing/2014/main" id="{1890168C-3AD9-872E-525F-F4B60CCBB81B}"/>
              </a:ext>
            </a:extLst>
          </p:cNvPr>
          <p:cNvGrpSpPr/>
          <p:nvPr/>
        </p:nvGrpSpPr>
        <p:grpSpPr>
          <a:xfrm rot="5400000">
            <a:off x="-1447506" y="668038"/>
            <a:ext cx="6111708" cy="5801790"/>
            <a:chOff x="-2111314" y="4225"/>
            <a:chExt cx="6111708" cy="5801790"/>
          </a:xfrm>
        </p:grpSpPr>
        <p:pic>
          <p:nvPicPr>
            <p:cNvPr id="40" name="Picture 39">
              <a:extLst>
                <a:ext uri="{FF2B5EF4-FFF2-40B4-BE49-F238E27FC236}">
                  <a16:creationId xmlns:a16="http://schemas.microsoft.com/office/drawing/2014/main" id="{50B983F7-D156-FF24-F049-D17E7725463A}"/>
                </a:ext>
              </a:extLst>
            </p:cNvPr>
            <p:cNvPicPr>
              <a:picLocks noChangeAspect="1"/>
            </p:cNvPicPr>
            <p:nvPr/>
          </p:nvPicPr>
          <p:blipFill>
            <a:blip r:embed="rId2">
              <a:extLst>
                <a:ext uri="{28A0092B-C50C-407E-A947-70E740481C1C}">
                  <a14:useLocalDpi xmlns:a14="http://schemas.microsoft.com/office/drawing/2010/main" val="0"/>
                </a:ext>
              </a:extLst>
            </a:blip>
            <a:srcRect l="11639" t="8480" r="1154" b="25517"/>
            <a:stretch>
              <a:fillRect/>
            </a:stretch>
          </p:blipFill>
          <p:spPr>
            <a:xfrm rot="5139213">
              <a:off x="1253847" y="2626036"/>
              <a:ext cx="4116639" cy="1376455"/>
            </a:xfrm>
            <a:custGeom>
              <a:avLst/>
              <a:gdLst>
                <a:gd name="connsiteX0" fmla="*/ 0 w 3080013"/>
                <a:gd name="connsiteY0" fmla="*/ 651950 h 1054104"/>
                <a:gd name="connsiteX1" fmla="*/ 3080013 w 3080013"/>
                <a:gd name="connsiteY1" fmla="*/ 623698 h 1054104"/>
                <a:gd name="connsiteX2" fmla="*/ 2684988 w 3080013"/>
                <a:gd name="connsiteY2" fmla="*/ 1032140 h 1054104"/>
                <a:gd name="connsiteX3" fmla="*/ 529373 w 3080013"/>
                <a:gd name="connsiteY3" fmla="*/ 948059 h 1054104"/>
                <a:gd name="connsiteX4" fmla="*/ 415813 w 3080013"/>
                <a:gd name="connsiteY4" fmla="*/ 1054104 h 105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013" h="1054104">
                  <a:moveTo>
                    <a:pt x="0" y="651950"/>
                  </a:moveTo>
                  <a:cubicBezTo>
                    <a:pt x="829924" y="-206161"/>
                    <a:pt x="2208892" y="-218809"/>
                    <a:pt x="3080013" y="623698"/>
                  </a:cubicBezTo>
                  <a:lnTo>
                    <a:pt x="2684988" y="1032140"/>
                  </a:lnTo>
                  <a:cubicBezTo>
                    <a:pt x="2083443" y="450354"/>
                    <a:pt x="1150446" y="424951"/>
                    <a:pt x="529373" y="948059"/>
                  </a:cubicBezTo>
                  <a:lnTo>
                    <a:pt x="415813" y="1054104"/>
                  </a:lnTo>
                  <a:close/>
                </a:path>
              </a:pathLst>
            </a:custGeom>
          </p:spPr>
        </p:pic>
        <p:pic>
          <p:nvPicPr>
            <p:cNvPr id="41" name="Picture 40">
              <a:extLst>
                <a:ext uri="{FF2B5EF4-FFF2-40B4-BE49-F238E27FC236}">
                  <a16:creationId xmlns:a16="http://schemas.microsoft.com/office/drawing/2014/main" id="{A907C044-0269-3532-4020-012B72F62166}"/>
                </a:ext>
              </a:extLst>
            </p:cNvPr>
            <p:cNvPicPr>
              <a:picLocks noChangeAspect="1"/>
            </p:cNvPicPr>
            <p:nvPr/>
          </p:nvPicPr>
          <p:blipFill>
            <a:blip r:embed="rId3">
              <a:extLst>
                <a:ext uri="{28A0092B-C50C-407E-A947-70E740481C1C}">
                  <a14:useLocalDpi xmlns:a14="http://schemas.microsoft.com/office/drawing/2010/main" val="0"/>
                </a:ext>
              </a:extLst>
            </a:blip>
            <a:srcRect l="11640" t="33168" b="62"/>
            <a:stretch>
              <a:fillRect/>
            </a:stretch>
          </p:blipFill>
          <p:spPr>
            <a:xfrm rot="16916311">
              <a:off x="-3096918" y="2909907"/>
              <a:ext cx="3881712" cy="1910504"/>
            </a:xfrm>
            <a:custGeom>
              <a:avLst/>
              <a:gdLst>
                <a:gd name="connsiteX0" fmla="*/ 2939804 w 2939804"/>
                <a:gd name="connsiteY0" fmla="*/ 311734 h 1480999"/>
                <a:gd name="connsiteX1" fmla="*/ 2704287 w 2939804"/>
                <a:gd name="connsiteY1" fmla="*/ 759219 h 1480999"/>
                <a:gd name="connsiteX2" fmla="*/ 2558508 w 2939804"/>
                <a:gd name="connsiteY2" fmla="*/ 691940 h 1480999"/>
                <a:gd name="connsiteX3" fmla="*/ 512320 w 2939804"/>
                <a:gd name="connsiteY3" fmla="*/ 1480999 h 1480999"/>
                <a:gd name="connsiteX4" fmla="*/ 0 w 2939804"/>
                <a:gd name="connsiteY4" fmla="*/ 1211358 h 1480999"/>
                <a:gd name="connsiteX5" fmla="*/ 2771581 w 2939804"/>
                <a:gd name="connsiteY5" fmla="*/ 152240 h 1480999"/>
                <a:gd name="connsiteX6" fmla="*/ 2939804 w 2939804"/>
                <a:gd name="connsiteY6" fmla="*/ 229942 h 14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804" h="1480999">
                  <a:moveTo>
                    <a:pt x="2939804" y="311734"/>
                  </a:moveTo>
                  <a:lnTo>
                    <a:pt x="2704287" y="759219"/>
                  </a:lnTo>
                  <a:lnTo>
                    <a:pt x="2558508" y="691940"/>
                  </a:lnTo>
                  <a:cubicBezTo>
                    <a:pt x="1801576" y="389611"/>
                    <a:pt x="912581" y="720498"/>
                    <a:pt x="512320" y="1480999"/>
                  </a:cubicBezTo>
                  <a:lnTo>
                    <a:pt x="0" y="1211358"/>
                  </a:lnTo>
                  <a:cubicBezTo>
                    <a:pt x="540083" y="185193"/>
                    <a:pt x="1744277" y="-258835"/>
                    <a:pt x="2771581" y="152240"/>
                  </a:cubicBezTo>
                  <a:lnTo>
                    <a:pt x="2939804" y="229942"/>
                  </a:lnTo>
                  <a:close/>
                </a:path>
              </a:pathLst>
            </a:custGeom>
          </p:spPr>
        </p:pic>
        <p:pic>
          <p:nvPicPr>
            <p:cNvPr id="42" name="Picture 41">
              <a:extLst>
                <a:ext uri="{FF2B5EF4-FFF2-40B4-BE49-F238E27FC236}">
                  <a16:creationId xmlns:a16="http://schemas.microsoft.com/office/drawing/2014/main" id="{A96A138B-1FCA-0F17-3329-B07A83FFFBCC}"/>
                </a:ext>
              </a:extLst>
            </p:cNvPr>
            <p:cNvPicPr>
              <a:picLocks noChangeAspect="1"/>
            </p:cNvPicPr>
            <p:nvPr/>
          </p:nvPicPr>
          <p:blipFill>
            <a:blip r:embed="rId4">
              <a:extLst>
                <a:ext uri="{28A0092B-C50C-407E-A947-70E740481C1C}">
                  <a14:useLocalDpi xmlns:a14="http://schemas.microsoft.com/office/drawing/2010/main" val="0"/>
                </a:ext>
              </a:extLst>
            </a:blip>
            <a:srcRect l="32236" t="1645" r="23596" b="1968"/>
            <a:stretch>
              <a:fillRect/>
            </a:stretch>
          </p:blipFill>
          <p:spPr>
            <a:xfrm rot="6023279" flipV="1">
              <a:off x="-216860" y="-1072852"/>
              <a:ext cx="1967569" cy="4121723"/>
            </a:xfrm>
            <a:custGeom>
              <a:avLst/>
              <a:gdLst>
                <a:gd name="connsiteX0" fmla="*/ 1136123 w 1430450"/>
                <a:gd name="connsiteY0" fmla="*/ 0 h 3121576"/>
                <a:gd name="connsiteX1" fmla="*/ 1430450 w 1430450"/>
                <a:gd name="connsiteY1" fmla="*/ 533566 h 3121576"/>
                <a:gd name="connsiteX2" fmla="*/ 805885 w 1430450"/>
                <a:gd name="connsiteY2" fmla="*/ 2837753 h 3121576"/>
                <a:gd name="connsiteX3" fmla="*/ 808146 w 1430450"/>
                <a:gd name="connsiteY3" fmla="*/ 2841415 h 3121576"/>
                <a:gd name="connsiteX4" fmla="*/ 300262 w 1430450"/>
                <a:gd name="connsiteY4" fmla="*/ 3121576 h 3121576"/>
                <a:gd name="connsiteX5" fmla="*/ 1136123 w 1430450"/>
                <a:gd name="connsiteY5" fmla="*/ 0 h 31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450" h="3121576">
                  <a:moveTo>
                    <a:pt x="1136123" y="0"/>
                  </a:moveTo>
                  <a:lnTo>
                    <a:pt x="1430450" y="533566"/>
                  </a:lnTo>
                  <a:cubicBezTo>
                    <a:pt x="627778" y="976339"/>
                    <a:pt x="348151" y="2007958"/>
                    <a:pt x="805885" y="2837753"/>
                  </a:cubicBezTo>
                  <a:lnTo>
                    <a:pt x="808146" y="2841415"/>
                  </a:lnTo>
                  <a:lnTo>
                    <a:pt x="300262" y="3121576"/>
                  </a:lnTo>
                  <a:cubicBezTo>
                    <a:pt x="-321172" y="1995022"/>
                    <a:pt x="53056" y="597445"/>
                    <a:pt x="1136123" y="0"/>
                  </a:cubicBezTo>
                  <a:close/>
                </a:path>
              </a:pathLst>
            </a:custGeom>
          </p:spPr>
        </p:pic>
      </p:grpSp>
      <p:pic>
        <p:nvPicPr>
          <p:cNvPr id="43" name="Picture 42">
            <a:extLst>
              <a:ext uri="{FF2B5EF4-FFF2-40B4-BE49-F238E27FC236}">
                <a16:creationId xmlns:a16="http://schemas.microsoft.com/office/drawing/2014/main" id="{D6DD823B-EC4F-A582-3AF2-315546B22C6D}"/>
              </a:ext>
            </a:extLst>
          </p:cNvPr>
          <p:cNvPicPr>
            <a:picLocks noChangeAspect="1"/>
          </p:cNvPicPr>
          <p:nvPr/>
        </p:nvPicPr>
        <p:blipFill rotWithShape="1">
          <a:blip r:embed="rId5">
            <a:extLst>
              <a:ext uri="{28A0092B-C50C-407E-A947-70E740481C1C}">
                <a14:useLocalDpi xmlns:a14="http://schemas.microsoft.com/office/drawing/2010/main" val="0"/>
              </a:ext>
            </a:extLst>
          </a:blip>
          <a:srcRect l="37892" t="3638" r="36442" b="548"/>
          <a:stretch/>
        </p:blipFill>
        <p:spPr>
          <a:xfrm rot="9478828">
            <a:off x="-2097591" y="1813432"/>
            <a:ext cx="1855810" cy="4033616"/>
          </a:xfrm>
          <a:custGeom>
            <a:avLst/>
            <a:gdLst>
              <a:gd name="connsiteX0" fmla="*/ 600953 w 1390192"/>
              <a:gd name="connsiteY0" fmla="*/ 265255 h 3071966"/>
              <a:gd name="connsiteX1" fmla="*/ 1093923 w 1390192"/>
              <a:gd name="connsiteY1" fmla="*/ 0 h 3071966"/>
              <a:gd name="connsiteX2" fmla="*/ 292284 w 1390192"/>
              <a:gd name="connsiteY2" fmla="*/ 3071966 h 3071966"/>
              <a:gd name="connsiteX3" fmla="*/ 0 w 1390192"/>
              <a:gd name="connsiteY3" fmla="*/ 2528763 h 3071966"/>
              <a:gd name="connsiteX4" fmla="*/ 674794 w 1390192"/>
              <a:gd name="connsiteY4" fmla="*/ 419516 h 307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2" h="3071966">
                <a:moveTo>
                  <a:pt x="600953" y="265255"/>
                </a:moveTo>
                <a:lnTo>
                  <a:pt x="1093923" y="0"/>
                </a:lnTo>
                <a:cubicBezTo>
                  <a:pt x="1702453" y="1130942"/>
                  <a:pt x="1343548" y="2506307"/>
                  <a:pt x="292284" y="3071966"/>
                </a:cubicBezTo>
                <a:lnTo>
                  <a:pt x="0" y="2528763"/>
                </a:lnTo>
                <a:cubicBezTo>
                  <a:pt x="730409" y="2135749"/>
                  <a:pt x="1011804" y="1218972"/>
                  <a:pt x="674794" y="419516"/>
                </a:cubicBezTo>
                <a:close/>
              </a:path>
            </a:pathLst>
          </a:custGeom>
        </p:spPr>
      </p:pic>
      <p:pic>
        <p:nvPicPr>
          <p:cNvPr id="13" name="Picture 12">
            <a:extLst>
              <a:ext uri="{FF2B5EF4-FFF2-40B4-BE49-F238E27FC236}">
                <a16:creationId xmlns:a16="http://schemas.microsoft.com/office/drawing/2014/main" id="{6C4A63C9-3AD5-4535-A68D-544D545996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14" name="Straight Connector 13">
            <a:extLst>
              <a:ext uri="{FF2B5EF4-FFF2-40B4-BE49-F238E27FC236}">
                <a16:creationId xmlns:a16="http://schemas.microsoft.com/office/drawing/2014/main" id="{55960029-3762-47E8-8CBE-E33A40AD525B}"/>
              </a:ext>
            </a:extLst>
          </p:cNvPr>
          <p:cNvCxnSpPr>
            <a:cxnSpLocks/>
          </p:cNvCxnSpPr>
          <p:nvPr/>
        </p:nvCxnSpPr>
        <p:spPr>
          <a:xfrm>
            <a:off x="4100300" y="773333"/>
            <a:ext cx="7828348" cy="0"/>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
        <p:nvSpPr>
          <p:cNvPr id="17" name="TextBox 16">
            <a:extLst>
              <a:ext uri="{FF2B5EF4-FFF2-40B4-BE49-F238E27FC236}">
                <a16:creationId xmlns:a16="http://schemas.microsoft.com/office/drawing/2014/main" id="{5A4C6C28-70E7-480D-B67D-9ABF23265D7F}"/>
              </a:ext>
            </a:extLst>
          </p:cNvPr>
          <p:cNvSpPr txBox="1"/>
          <p:nvPr/>
        </p:nvSpPr>
        <p:spPr>
          <a:xfrm>
            <a:off x="5021942" y="2219011"/>
            <a:ext cx="6785703" cy="2251065"/>
          </a:xfrm>
          <a:prstGeom prst="rect">
            <a:avLst/>
          </a:prstGeom>
          <a:noFill/>
        </p:spPr>
        <p:txBody>
          <a:bodyPr wrap="square">
            <a:spAutoFit/>
          </a:bodyPr>
          <a:lstStyle/>
          <a:p>
            <a:pPr>
              <a:lnSpc>
                <a:spcPct val="150000"/>
              </a:lnSpc>
            </a:pPr>
            <a:r>
              <a:rPr lang="en-US" sz="2400" i="0" dirty="0">
                <a:effectLst/>
              </a:rPr>
              <a:t>"Welcome aboard, new talents! We're excited to have you join Mashreq. Get ready to make an impact and be part of our dynamic team. Let's achieve great things together!"</a:t>
            </a:r>
            <a:endParaRPr lang="en-US" sz="2400" dirty="0"/>
          </a:p>
        </p:txBody>
      </p:sp>
    </p:spTree>
    <p:extLst>
      <p:ext uri="{BB962C8B-B14F-4D97-AF65-F5344CB8AC3E}">
        <p14:creationId xmlns:p14="http://schemas.microsoft.com/office/powerpoint/2010/main" val="21991637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9E1684E-4181-947E-FCBF-0E94C2010F4C}"/>
              </a:ext>
            </a:extLst>
          </p:cNvPr>
          <p:cNvSpPr txBox="1"/>
          <p:nvPr/>
        </p:nvSpPr>
        <p:spPr>
          <a:xfrm>
            <a:off x="317537" y="128959"/>
            <a:ext cx="5145976" cy="584775"/>
          </a:xfrm>
          <a:prstGeom prst="rect">
            <a:avLst/>
          </a:prstGeom>
          <a:noFill/>
        </p:spPr>
        <p:txBody>
          <a:bodyPr wrap="square">
            <a:spAutoFit/>
          </a:bodyPr>
          <a:lstStyle/>
          <a:p>
            <a:r>
              <a:rPr lang="en-IN" sz="3200" dirty="0">
                <a:solidFill>
                  <a:srgbClr val="FF5E00"/>
                </a:solidFill>
                <a:latin typeface="arbfonts.com- Bukra Bold Italic" panose="000B0903020204020204" pitchFamily="34" charset="-78"/>
                <a:cs typeface="arbfonts.com- Bukra Bold Italic" panose="000B0903020204020204" pitchFamily="34" charset="-78"/>
              </a:rPr>
              <a:t>OUR NEW TALENTS</a:t>
            </a:r>
          </a:p>
        </p:txBody>
      </p:sp>
      <p:pic>
        <p:nvPicPr>
          <p:cNvPr id="9" name="Picture 8">
            <a:extLst>
              <a:ext uri="{FF2B5EF4-FFF2-40B4-BE49-F238E27FC236}">
                <a16:creationId xmlns:a16="http://schemas.microsoft.com/office/drawing/2014/main" id="{DDF539DD-5B93-1AEB-4A3B-A35F1162F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499" y="2532049"/>
            <a:ext cx="2963301" cy="3809953"/>
          </a:xfrm>
          <a:prstGeom prst="roundRect">
            <a:avLst/>
          </a:prstGeom>
        </p:spPr>
      </p:pic>
      <p:pic>
        <p:nvPicPr>
          <p:cNvPr id="12" name="Picture 11">
            <a:extLst>
              <a:ext uri="{FF2B5EF4-FFF2-40B4-BE49-F238E27FC236}">
                <a16:creationId xmlns:a16="http://schemas.microsoft.com/office/drawing/2014/main" id="{37174B01-EEEE-588B-9D17-E6F3D9AD3FD0}"/>
              </a:ext>
            </a:extLst>
          </p:cNvPr>
          <p:cNvPicPr>
            <a:picLocks noChangeAspect="1"/>
          </p:cNvPicPr>
          <p:nvPr/>
        </p:nvPicPr>
        <p:blipFill>
          <a:blip r:embed="rId3">
            <a:extLst>
              <a:ext uri="{28A0092B-C50C-407E-A947-70E740481C1C}">
                <a14:useLocalDpi xmlns:a14="http://schemas.microsoft.com/office/drawing/2010/main" val="0"/>
              </a:ext>
            </a:extLst>
          </a:blip>
          <a:srcRect t="17897" b="17897"/>
          <a:stretch/>
        </p:blipFill>
        <p:spPr>
          <a:xfrm>
            <a:off x="8524149" y="1380692"/>
            <a:ext cx="1286147" cy="1042034"/>
          </a:xfrm>
          <a:prstGeom prst="roundRect">
            <a:avLst/>
          </a:prstGeom>
        </p:spPr>
      </p:pic>
      <p:pic>
        <p:nvPicPr>
          <p:cNvPr id="13" name="Picture 12">
            <a:extLst>
              <a:ext uri="{FF2B5EF4-FFF2-40B4-BE49-F238E27FC236}">
                <a16:creationId xmlns:a16="http://schemas.microsoft.com/office/drawing/2014/main" id="{72733AC9-8A6F-930F-D43F-841CD9ABDF49}"/>
              </a:ext>
            </a:extLst>
          </p:cNvPr>
          <p:cNvPicPr>
            <a:picLocks noChangeAspect="1"/>
          </p:cNvPicPr>
          <p:nvPr/>
        </p:nvPicPr>
        <p:blipFill>
          <a:blip r:embed="rId4">
            <a:extLst>
              <a:ext uri="{28A0092B-C50C-407E-A947-70E740481C1C}">
                <a14:useLocalDpi xmlns:a14="http://schemas.microsoft.com/office/drawing/2010/main" val="0"/>
              </a:ext>
            </a:extLst>
          </a:blip>
          <a:srcRect t="4798" b="4798"/>
          <a:stretch/>
        </p:blipFill>
        <p:spPr>
          <a:xfrm>
            <a:off x="10108943" y="1348596"/>
            <a:ext cx="1355960" cy="1362060"/>
          </a:xfrm>
          <a:prstGeom prst="roundRect">
            <a:avLst/>
          </a:prstGeom>
        </p:spPr>
      </p:pic>
      <p:pic>
        <p:nvPicPr>
          <p:cNvPr id="14" name="Picture 13">
            <a:extLst>
              <a:ext uri="{FF2B5EF4-FFF2-40B4-BE49-F238E27FC236}">
                <a16:creationId xmlns:a16="http://schemas.microsoft.com/office/drawing/2014/main" id="{71F5B83B-3203-13E9-B0AF-09A1D61029F0}"/>
              </a:ext>
            </a:extLst>
          </p:cNvPr>
          <p:cNvPicPr>
            <a:picLocks noChangeAspect="1"/>
          </p:cNvPicPr>
          <p:nvPr/>
        </p:nvPicPr>
        <p:blipFill rotWithShape="1">
          <a:blip r:embed="rId5">
            <a:extLst>
              <a:ext uri="{28A0092B-C50C-407E-A947-70E740481C1C}">
                <a14:useLocalDpi xmlns:a14="http://schemas.microsoft.com/office/drawing/2010/main" val="0"/>
              </a:ext>
            </a:extLst>
          </a:blip>
          <a:srcRect l="27438" r="18903" b="18880"/>
          <a:stretch/>
        </p:blipFill>
        <p:spPr>
          <a:xfrm>
            <a:off x="10274118" y="2862308"/>
            <a:ext cx="1163242" cy="1574804"/>
          </a:xfrm>
          <a:prstGeom prst="roundRect">
            <a:avLst/>
          </a:prstGeom>
        </p:spPr>
      </p:pic>
      <p:pic>
        <p:nvPicPr>
          <p:cNvPr id="15" name="Picture 14">
            <a:extLst>
              <a:ext uri="{FF2B5EF4-FFF2-40B4-BE49-F238E27FC236}">
                <a16:creationId xmlns:a16="http://schemas.microsoft.com/office/drawing/2014/main" id="{5C4589DD-63D3-6A30-4F1A-C8540C6796D3}"/>
              </a:ext>
            </a:extLst>
          </p:cNvPr>
          <p:cNvPicPr>
            <a:picLocks noChangeAspect="1"/>
          </p:cNvPicPr>
          <p:nvPr/>
        </p:nvPicPr>
        <p:blipFill>
          <a:blip r:embed="rId6">
            <a:extLst>
              <a:ext uri="{28A0092B-C50C-407E-A947-70E740481C1C}">
                <a14:useLocalDpi xmlns:a14="http://schemas.microsoft.com/office/drawing/2010/main" val="0"/>
              </a:ext>
            </a:extLst>
          </a:blip>
          <a:srcRect l="1200" r="1200"/>
          <a:stretch/>
        </p:blipFill>
        <p:spPr>
          <a:xfrm>
            <a:off x="10221056" y="4600552"/>
            <a:ext cx="1271330" cy="1678577"/>
          </a:xfrm>
          <a:prstGeom prst="roundRect">
            <a:avLst/>
          </a:prstGeom>
        </p:spPr>
      </p:pic>
      <p:sp>
        <p:nvSpPr>
          <p:cNvPr id="16" name="TextBox 15">
            <a:extLst>
              <a:ext uri="{FF2B5EF4-FFF2-40B4-BE49-F238E27FC236}">
                <a16:creationId xmlns:a16="http://schemas.microsoft.com/office/drawing/2014/main" id="{03EAA6EB-BB68-A941-B377-80B6B32C4043}"/>
              </a:ext>
            </a:extLst>
          </p:cNvPr>
          <p:cNvSpPr txBox="1"/>
          <p:nvPr/>
        </p:nvSpPr>
        <p:spPr>
          <a:xfrm>
            <a:off x="192200" y="1188686"/>
            <a:ext cx="5205365" cy="954107"/>
          </a:xfrm>
          <a:prstGeom prst="rect">
            <a:avLst/>
          </a:prstGeom>
          <a:noFill/>
        </p:spPr>
        <p:txBody>
          <a:bodyPr wrap="square" rtlCol="0">
            <a:spAutoFit/>
          </a:bodyPr>
          <a:lstStyle/>
          <a:p>
            <a:r>
              <a:rPr lang="en-US" sz="2800" b="1" dirty="0">
                <a:solidFill>
                  <a:srgbClr val="4C4C4C"/>
                </a:solidFill>
              </a:rPr>
              <a:t> Benita Jeya Suganthy</a:t>
            </a:r>
          </a:p>
          <a:p>
            <a:endParaRPr lang="en-IN" sz="2800" dirty="0">
              <a:solidFill>
                <a:srgbClr val="FF5E00"/>
              </a:solidFill>
              <a:latin typeface="arbfonts.com- Bukra Bold Italic" panose="000B0903020204020204" pitchFamily="34" charset="-78"/>
              <a:cs typeface="arbfonts.com- Bukra Bold Italic" panose="000B0903020204020204" pitchFamily="34" charset="-78"/>
            </a:endParaRPr>
          </a:p>
        </p:txBody>
      </p:sp>
      <p:sp>
        <p:nvSpPr>
          <p:cNvPr id="20" name="Rectangle: Rounded Corners 19">
            <a:extLst>
              <a:ext uri="{FF2B5EF4-FFF2-40B4-BE49-F238E27FC236}">
                <a16:creationId xmlns:a16="http://schemas.microsoft.com/office/drawing/2014/main" id="{25578C5D-834A-4189-9058-2E9875833B85}"/>
              </a:ext>
            </a:extLst>
          </p:cNvPr>
          <p:cNvSpPr/>
          <p:nvPr/>
        </p:nvSpPr>
        <p:spPr>
          <a:xfrm flipV="1">
            <a:off x="326705" y="1727097"/>
            <a:ext cx="4551735" cy="45719"/>
          </a:xfrm>
          <a:prstGeom prst="roundRect">
            <a:avLst/>
          </a:prstGeom>
          <a:solidFill>
            <a:srgbClr val="FF5E00"/>
          </a:solidFill>
          <a:ln>
            <a:solidFill>
              <a:srgbClr val="FF5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BDB7CC44-39A3-7288-1252-7C84EF0166AD}"/>
              </a:ext>
            </a:extLst>
          </p:cNvPr>
          <p:cNvSpPr txBox="1"/>
          <p:nvPr/>
        </p:nvSpPr>
        <p:spPr>
          <a:xfrm>
            <a:off x="293509" y="2265541"/>
            <a:ext cx="6564300" cy="3265638"/>
          </a:xfrm>
          <a:prstGeom prst="rect">
            <a:avLst/>
          </a:prstGeom>
          <a:noFill/>
        </p:spPr>
        <p:txBody>
          <a:bodyPr wrap="square">
            <a:spAutoFit/>
          </a:bodyPr>
          <a:lstStyle/>
          <a:p>
            <a:pPr marL="0" indent="0">
              <a:buNone/>
            </a:pPr>
            <a:r>
              <a:rPr lang="en-US" sz="2000" b="1" dirty="0">
                <a:solidFill>
                  <a:srgbClr val="FF5E00"/>
                </a:solidFill>
              </a:rPr>
              <a:t>Team:</a:t>
            </a:r>
            <a:r>
              <a:rPr lang="en-US" sz="2000" dirty="0">
                <a:solidFill>
                  <a:schemeClr val="tx1">
                    <a:lumMod val="65000"/>
                    <a:lumOff val="35000"/>
                  </a:schemeClr>
                </a:solidFill>
              </a:rPr>
              <a:t> GTB</a:t>
            </a:r>
            <a:endParaRPr lang="en-US" sz="2000" b="1" dirty="0">
              <a:solidFill>
                <a:srgbClr val="4C4C4C"/>
              </a:solidFill>
            </a:endParaRPr>
          </a:p>
          <a:p>
            <a:pPr>
              <a:lnSpc>
                <a:spcPct val="150000"/>
              </a:lnSpc>
            </a:pPr>
            <a:r>
              <a:rPr lang="en-US" sz="1800" b="1" dirty="0">
                <a:solidFill>
                  <a:srgbClr val="FF5E00"/>
                </a:solidFill>
              </a:rPr>
              <a:t>About me: </a:t>
            </a:r>
            <a:r>
              <a:rPr lang="en-US" sz="1800" dirty="0">
                <a:solidFill>
                  <a:schemeClr val="tx1">
                    <a:lumMod val="65000"/>
                    <a:lumOff val="35000"/>
                  </a:schemeClr>
                </a:solidFill>
              </a:rPr>
              <a:t>I have been working in UAE region for 4 years and I have an overall experience of 8 years in Global Transactional Banking. I am passionate about travelling and exploring different cultures.</a:t>
            </a:r>
          </a:p>
          <a:p>
            <a:pPr>
              <a:lnSpc>
                <a:spcPct val="150000"/>
              </a:lnSpc>
            </a:pPr>
            <a:r>
              <a:rPr lang="en-US" sz="1800" b="1" dirty="0">
                <a:solidFill>
                  <a:srgbClr val="FF5E00"/>
                </a:solidFill>
              </a:rPr>
              <a:t>So far @ Mashreq: </a:t>
            </a:r>
            <a:r>
              <a:rPr lang="en-US" sz="1800" dirty="0">
                <a:solidFill>
                  <a:schemeClr val="tx1">
                    <a:lumMod val="65000"/>
                    <a:lumOff val="35000"/>
                  </a:schemeClr>
                </a:solidFill>
              </a:rPr>
              <a:t>Mashreq has really been welcoming. It’s been a month, and I could see how process oriented and due-diligent working methodologies maximizes our efforts and brings out the best in all of us.</a:t>
            </a:r>
          </a:p>
        </p:txBody>
      </p:sp>
      <p:pic>
        <p:nvPicPr>
          <p:cNvPr id="17" name="Picture 16">
            <a:extLst>
              <a:ext uri="{FF2B5EF4-FFF2-40B4-BE49-F238E27FC236}">
                <a16:creationId xmlns:a16="http://schemas.microsoft.com/office/drawing/2014/main" id="{7D8F50D7-E0C9-454A-BF62-DD53AAC80CB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148745" y="8424"/>
            <a:ext cx="779903" cy="779903"/>
          </a:xfrm>
          <a:prstGeom prst="rect">
            <a:avLst/>
          </a:prstGeom>
        </p:spPr>
      </p:pic>
      <p:cxnSp>
        <p:nvCxnSpPr>
          <p:cNvPr id="18" name="Straight Connector 17">
            <a:extLst>
              <a:ext uri="{FF2B5EF4-FFF2-40B4-BE49-F238E27FC236}">
                <a16:creationId xmlns:a16="http://schemas.microsoft.com/office/drawing/2014/main" id="{A32DC8CE-DF0F-4142-9C55-B810A093319E}"/>
              </a:ext>
            </a:extLst>
          </p:cNvPr>
          <p:cNvCxnSpPr>
            <a:cxnSpLocks/>
          </p:cNvCxnSpPr>
          <p:nvPr/>
        </p:nvCxnSpPr>
        <p:spPr>
          <a:xfrm flipV="1">
            <a:off x="259040" y="773333"/>
            <a:ext cx="11669608" cy="14994"/>
          </a:xfrm>
          <a:prstGeom prst="line">
            <a:avLst/>
          </a:prstGeom>
          <a:noFill/>
          <a:ln w="9525" cap="flat" cmpd="sng" algn="ctr">
            <a:gradFill flip="none" rotWithShape="1">
              <a:gsLst>
                <a:gs pos="0">
                  <a:srgbClr val="F07F09">
                    <a:alpha val="0"/>
                  </a:srgbClr>
                </a:gs>
                <a:gs pos="17000">
                  <a:srgbClr val="F07F09"/>
                </a:gs>
                <a:gs pos="100000">
                  <a:srgbClr val="F07F09"/>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4051667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1151</Words>
  <Application>Microsoft Office PowerPoint</Application>
  <PresentationFormat>Widescreen</PresentationFormat>
  <Paragraphs>96</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29LT Bukra</vt:lpstr>
      <vt:lpstr>29LT Bukra Regular</vt:lpstr>
      <vt:lpstr>29LT Bukra SemiBold</vt:lpstr>
      <vt:lpstr>arbfonts.com- Bukra Bold Italic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 gd</dc:creator>
  <cp:lastModifiedBy>Shakthi G, EC</cp:lastModifiedBy>
  <cp:revision>4</cp:revision>
  <dcterms:created xsi:type="dcterms:W3CDTF">2024-05-25T11:40:00Z</dcterms:created>
  <dcterms:modified xsi:type="dcterms:W3CDTF">2024-05-26T10:42:05Z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e54edd-f52c-4083-b6d6-be1f7183e16e_Enabled">
    <vt:lpwstr>true</vt:lpwstr>
  </property>
  <property fmtid="{D5CDD505-2E9C-101B-9397-08002B2CF9AE}" pid="3" name="MSIP_Label_4fe54edd-f52c-4083-b6d6-be1f7183e16e_SetDate">
    <vt:lpwstr>2024-05-26T10:42:02Z</vt:lpwstr>
  </property>
  <property fmtid="{D5CDD505-2E9C-101B-9397-08002B2CF9AE}" pid="4" name="MSIP_Label_4fe54edd-f52c-4083-b6d6-be1f7183e16e_Method">
    <vt:lpwstr>Privileged</vt:lpwstr>
  </property>
  <property fmtid="{D5CDD505-2E9C-101B-9397-08002B2CF9AE}" pid="5" name="MSIP_Label_4fe54edd-f52c-4083-b6d6-be1f7183e16e_Name">
    <vt:lpwstr>Public</vt:lpwstr>
  </property>
  <property fmtid="{D5CDD505-2E9C-101B-9397-08002B2CF9AE}" pid="6" name="MSIP_Label_4fe54edd-f52c-4083-b6d6-be1f7183e16e_SiteId">
    <vt:lpwstr>fa2187fa-8830-4fa2-8a74-fb8c523dd6c1</vt:lpwstr>
  </property>
  <property fmtid="{D5CDD505-2E9C-101B-9397-08002B2CF9AE}" pid="7" name="MSIP_Label_4fe54edd-f52c-4083-b6d6-be1f7183e16e_ActionId">
    <vt:lpwstr>1a063856-ceef-4436-88a5-83d8a7b08d43</vt:lpwstr>
  </property>
  <property fmtid="{D5CDD505-2E9C-101B-9397-08002B2CF9AE}" pid="8" name="MSIP_Label_4fe54edd-f52c-4083-b6d6-be1f7183e16e_ContentBits">
    <vt:lpwstr>2</vt:lpwstr>
  </property>
</Properties>
</file>